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 id="2147483685" r:id="rId2"/>
  </p:sldMasterIdLst>
  <p:notesMasterIdLst>
    <p:notesMasterId r:id="rId66"/>
  </p:notesMasterIdLst>
  <p:sldIdLst>
    <p:sldId id="256" r:id="rId3"/>
    <p:sldId id="321" r:id="rId4"/>
    <p:sldId id="310" r:id="rId5"/>
    <p:sldId id="305" r:id="rId6"/>
    <p:sldId id="306" r:id="rId7"/>
    <p:sldId id="307" r:id="rId8"/>
    <p:sldId id="308" r:id="rId9"/>
    <p:sldId id="258" r:id="rId10"/>
    <p:sldId id="311" r:id="rId11"/>
    <p:sldId id="318" r:id="rId12"/>
    <p:sldId id="320" r:id="rId13"/>
    <p:sldId id="313" r:id="rId14"/>
    <p:sldId id="312" r:id="rId15"/>
    <p:sldId id="317" r:id="rId16"/>
    <p:sldId id="314" r:id="rId17"/>
    <p:sldId id="322" r:id="rId18"/>
    <p:sldId id="259" r:id="rId19"/>
    <p:sldId id="315"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Lst>
  <p:sldSz cx="9144000" cy="5143500" type="screen16x9"/>
  <p:notesSz cx="6858000" cy="9144000"/>
  <p:embeddedFontLst>
    <p:embeddedFont>
      <p:font typeface="Amatic SC" pitchFamily="2" charset="-79"/>
      <p:regular r:id="rId67"/>
      <p:bold r:id="rId68"/>
    </p:embeddedFont>
    <p:embeddedFont>
      <p:font typeface="Arimo" panose="020B0604020202020204" pitchFamily="34" charset="0"/>
      <p:regular r:id="rId69"/>
      <p:bold r:id="rId70"/>
      <p:italic r:id="rId71"/>
      <p:boldItalic r:id="rId72"/>
    </p:embeddedFont>
    <p:embeddedFont>
      <p:font typeface="Arimo SemiBold" panose="020B0604020202020204" pitchFamily="34" charset="0"/>
      <p:regular r:id="rId73"/>
      <p:bold r:id="rId74"/>
      <p:italic r:id="rId75"/>
      <p:boldItalic r:id="rId76"/>
    </p:embeddedFont>
    <p:embeddedFont>
      <p:font typeface="Barlow" pitchFamily="2" charset="77"/>
      <p:regular r:id="rId77"/>
      <p:bold r:id="rId78"/>
      <p:italic r:id="rId79"/>
      <p:boldItalic r:id="rId80"/>
    </p:embeddedFont>
    <p:embeddedFont>
      <p:font typeface="Calibri" panose="020F0502020204030204" pitchFamily="34" charset="0"/>
      <p:regular r:id="rId81"/>
      <p:bold r:id="rId82"/>
      <p:italic r:id="rId83"/>
      <p:boldItalic r:id="rId84"/>
    </p:embeddedFont>
    <p:embeddedFont>
      <p:font typeface="Hind" panose="02000000000000000000" pitchFamily="2" charset="77"/>
      <p:regular r:id="rId85"/>
      <p:bold r:id="rId86"/>
    </p:embeddedFont>
    <p:embeddedFont>
      <p:font typeface="Maven Pro" pitchFamily="2" charset="77"/>
      <p:regular r:id="rId87"/>
      <p:bold r:id="rId88"/>
    </p:embeddedFont>
    <p:embeddedFont>
      <p:font typeface="Maven Pro Medium" pitchFamily="2" charset="77"/>
      <p:regular r:id="rId89"/>
      <p:bold r:id="rId90"/>
    </p:embeddedFont>
    <p:embeddedFont>
      <p:font typeface="Maven Pro SemiBold" pitchFamily="2" charset="77"/>
      <p:regular r:id="rId91"/>
      <p:bold r:id="rId92"/>
    </p:embeddedFont>
    <p:embeddedFont>
      <p:font typeface="MuseoModerno" pitchFamily="2" charset="77"/>
      <p:regular r:id="rId93"/>
      <p:bold r:id="rId94"/>
    </p:embeddedFont>
    <p:embeddedFont>
      <p:font typeface="MuseoModerno Black" pitchFamily="2" charset="77"/>
      <p:bold r:id="rId95"/>
    </p:embeddedFont>
    <p:embeddedFont>
      <p:font typeface="MuseoModerno ExtraBold" pitchFamily="2" charset="77"/>
      <p:bold r:id="rId96"/>
    </p:embeddedFont>
    <p:embeddedFont>
      <p:font typeface="MuseoModerno Medium" pitchFamily="2" charset="77"/>
      <p:regular r:id="rId97"/>
      <p:bold r:id="rId98"/>
    </p:embeddedFont>
    <p:embeddedFont>
      <p:font typeface="Proxima Nova" panose="02000506030000020004" pitchFamily="2" charset="0"/>
      <p:regular r:id="rId99"/>
      <p:bold r:id="rId100"/>
      <p:italic r:id="rId101"/>
      <p:boldItalic r:id="rId102"/>
    </p:embeddedFont>
    <p:embeddedFont>
      <p:font typeface="Proxima Nova Semibold" panose="02000506030000020004" pitchFamily="2" charset="0"/>
      <p:regular r:id="rId103"/>
      <p:bold r:id="rId104"/>
      <p:italic r:id="rId105"/>
      <p:boldItalic r:id="rId106"/>
    </p:embeddedFont>
    <p:embeddedFont>
      <p:font typeface="Roboto Medium" panose="020F0502020204030204" pitchFamily="34" charset="0"/>
      <p:regular r:id="rId107"/>
      <p:bold r:id="rId108"/>
      <p:italic r:id="rId109"/>
      <p:boldItalic r:id="rId11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E88CC0-F767-4FA2-8934-6BD82F6060E4}">
  <a:tblStyle styleId="{4CE88CC0-F767-4FA2-8934-6BD82F6060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33"/>
    <p:restoredTop sz="89635"/>
  </p:normalViewPr>
  <p:slideViewPr>
    <p:cSldViewPr snapToGrid="0" snapToObjects="1">
      <p:cViewPr varScale="1">
        <p:scale>
          <a:sx n="202" d="100"/>
          <a:sy n="202" d="100"/>
        </p:scale>
        <p:origin x="200" y="176"/>
      </p:cViewPr>
      <p:guideLst/>
    </p:cSldViewPr>
  </p:slideViewPr>
  <p:notesTextViewPr>
    <p:cViewPr>
      <p:scale>
        <a:sx n="215" d="100"/>
        <a:sy n="215" d="100"/>
      </p:scale>
      <p:origin x="0" y="0"/>
    </p:cViewPr>
  </p:notesTextViewPr>
  <p:notesViewPr>
    <p:cSldViewPr snapToGrid="0" snapToObjects="1">
      <p:cViewPr varScale="1">
        <p:scale>
          <a:sx n="268" d="100"/>
          <a:sy n="268" d="100"/>
        </p:scale>
        <p:origin x="8392" y="21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font" Target="fonts/font2.fntdata"/><Relationship Id="rId84" Type="http://schemas.openxmlformats.org/officeDocument/2006/relationships/font" Target="fonts/font18.fntdata"/><Relationship Id="rId89" Type="http://schemas.openxmlformats.org/officeDocument/2006/relationships/font" Target="fonts/font23.fntdata"/><Relationship Id="rId112"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font" Target="fonts/font41.fnt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font" Target="fonts/font8.fntdata"/><Relationship Id="rId79" Type="http://schemas.openxmlformats.org/officeDocument/2006/relationships/font" Target="fonts/font13.fntdata"/><Relationship Id="rId102" Type="http://schemas.openxmlformats.org/officeDocument/2006/relationships/font" Target="fonts/font36.fntdata"/><Relationship Id="rId5" Type="http://schemas.openxmlformats.org/officeDocument/2006/relationships/slide" Target="slides/slide3.xml"/><Relationship Id="rId90" Type="http://schemas.openxmlformats.org/officeDocument/2006/relationships/font" Target="fonts/font24.fntdata"/><Relationship Id="rId95" Type="http://schemas.openxmlformats.org/officeDocument/2006/relationships/font" Target="fonts/font2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font" Target="fonts/font3.fntdata"/><Relationship Id="rId113" Type="http://schemas.openxmlformats.org/officeDocument/2006/relationships/theme" Target="theme/theme1.xml"/><Relationship Id="rId80" Type="http://schemas.openxmlformats.org/officeDocument/2006/relationships/font" Target="fonts/font14.fntdata"/><Relationship Id="rId85" Type="http://schemas.openxmlformats.org/officeDocument/2006/relationships/font" Target="fonts/font19.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37.fntdata"/><Relationship Id="rId108" Type="http://schemas.openxmlformats.org/officeDocument/2006/relationships/font" Target="fonts/font42.fntdata"/><Relationship Id="rId54" Type="http://schemas.openxmlformats.org/officeDocument/2006/relationships/slide" Target="slides/slide52.xml"/><Relationship Id="rId70" Type="http://schemas.openxmlformats.org/officeDocument/2006/relationships/font" Target="fonts/font4.fntdata"/><Relationship Id="rId75" Type="http://schemas.openxmlformats.org/officeDocument/2006/relationships/font" Target="fonts/font9.fntdata"/><Relationship Id="rId91" Type="http://schemas.openxmlformats.org/officeDocument/2006/relationships/font" Target="fonts/font25.fntdata"/><Relationship Id="rId96" Type="http://schemas.openxmlformats.org/officeDocument/2006/relationships/font" Target="fonts/font3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font" Target="fonts/font40.fntdata"/><Relationship Id="rId114"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font" Target="fonts/font20.fntdata"/><Relationship Id="rId94" Type="http://schemas.openxmlformats.org/officeDocument/2006/relationships/font" Target="fonts/font28.fntdata"/><Relationship Id="rId99" Type="http://schemas.openxmlformats.org/officeDocument/2006/relationships/font" Target="fonts/font33.fntdata"/><Relationship Id="rId101" Type="http://schemas.openxmlformats.org/officeDocument/2006/relationships/font" Target="fonts/font35.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font" Target="fonts/font43.fntdata"/><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0.fntdata"/><Relationship Id="rId97" Type="http://schemas.openxmlformats.org/officeDocument/2006/relationships/font" Target="fonts/font31.fntdata"/><Relationship Id="rId104" Type="http://schemas.openxmlformats.org/officeDocument/2006/relationships/font" Target="fonts/font38.fntdata"/><Relationship Id="rId7" Type="http://schemas.openxmlformats.org/officeDocument/2006/relationships/slide" Target="slides/slide5.xml"/><Relationship Id="rId71" Type="http://schemas.openxmlformats.org/officeDocument/2006/relationships/font" Target="fonts/font5.fntdata"/><Relationship Id="rId92" Type="http://schemas.openxmlformats.org/officeDocument/2006/relationships/font" Target="fonts/font2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notesMaster" Target="notesMasters/notesMaster1.xml"/><Relationship Id="rId87" Type="http://schemas.openxmlformats.org/officeDocument/2006/relationships/font" Target="fonts/font21.fntdata"/><Relationship Id="rId110" Type="http://schemas.openxmlformats.org/officeDocument/2006/relationships/font" Target="fonts/font44.fntdata"/><Relationship Id="rId61" Type="http://schemas.openxmlformats.org/officeDocument/2006/relationships/slide" Target="slides/slide59.xml"/><Relationship Id="rId82" Type="http://schemas.openxmlformats.org/officeDocument/2006/relationships/font" Target="fonts/font1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1.fntdata"/><Relationship Id="rId100" Type="http://schemas.openxmlformats.org/officeDocument/2006/relationships/font" Target="fonts/font34.fntdata"/><Relationship Id="rId105" Type="http://schemas.openxmlformats.org/officeDocument/2006/relationships/font" Target="fonts/font39.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6.fntdata"/><Relationship Id="rId93" Type="http://schemas.openxmlformats.org/officeDocument/2006/relationships/font" Target="fonts/font27.fntdata"/><Relationship Id="rId98" Type="http://schemas.openxmlformats.org/officeDocument/2006/relationships/font" Target="fonts/font32.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font" Target="fonts/font1.fntdata"/><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7.fntdata"/><Relationship Id="rId88" Type="http://schemas.openxmlformats.org/officeDocument/2006/relationships/font" Target="fonts/font22.fntdata"/><Relationship Id="rId11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6678f01e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6678f01e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1958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106678f01e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106678f01e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06678f01ef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06678f01ef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106678f01e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106678f01e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106678f01ef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106678f01ef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6678f01e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6678f01e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106678f01ef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106678f01ef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6678f01e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6678f01e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9367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678f01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09f94e9668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09f94e9668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109f94e9668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109f94e9668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106678f01e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106678f01e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06678f01ef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06678f01ef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106678f01ef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106678f01ef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06678f01e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06678f01e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109f94e966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109f94e9668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106678f01ef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7" name="Google Shape;517;g106678f01ef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g106678f01e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3" name="Google Shape;583;g106678f01ef_0_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7523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3"/>
        <p:cNvGrpSpPr/>
        <p:nvPr/>
      </p:nvGrpSpPr>
      <p:grpSpPr>
        <a:xfrm>
          <a:off x="0" y="0"/>
          <a:ext cx="0" cy="0"/>
          <a:chOff x="0" y="0"/>
          <a:chExt cx="0" cy="0"/>
        </a:xfrm>
      </p:grpSpPr>
      <p:sp>
        <p:nvSpPr>
          <p:cNvPr id="614" name="Google Shape;614;g106678f01ef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 name="Google Shape;615;g106678f01ef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06678f01ef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9" name="Google Shape;639;g106678f01ef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106678f01ef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2" name="Google Shape;672;g106678f01ef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
        <p:cNvGrpSpPr/>
        <p:nvPr/>
      </p:nvGrpSpPr>
      <p:grpSpPr>
        <a:xfrm>
          <a:off x="0" y="0"/>
          <a:ext cx="0" cy="0"/>
          <a:chOff x="0" y="0"/>
          <a:chExt cx="0" cy="0"/>
        </a:xfrm>
      </p:grpSpPr>
      <p:sp>
        <p:nvSpPr>
          <p:cNvPr id="686" name="Google Shape;686;g106678f01ef_0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7" name="Google Shape;687;g106678f01ef_0_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106678f01ef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1" name="Google Shape;701;g106678f01ef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09f94e966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09f94e966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108023a9228_1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108023a9228_1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108023a9228_1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108023a9228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1082e4a74d6_0_94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1082e4a74d6_0_9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5"/>
        <p:cNvGrpSpPr/>
        <p:nvPr/>
      </p:nvGrpSpPr>
      <p:grpSpPr>
        <a:xfrm>
          <a:off x="0" y="0"/>
          <a:ext cx="0" cy="0"/>
          <a:chOff x="0" y="0"/>
          <a:chExt cx="0" cy="0"/>
        </a:xfrm>
      </p:grpSpPr>
      <p:sp>
        <p:nvSpPr>
          <p:cNvPr id="746" name="Google Shape;746;g1082e4a74d6_0_94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7" name="Google Shape;747;g1082e4a74d6_0_94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105ec259bc5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105ec259bc5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1082e4a74d6_0_94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 name="Google Shape;754;g1082e4a74d6_0_9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1082e4a74d6_0_94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1082e4a74d6_0_94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1082e4a74d6_0_94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1082e4a74d6_0_9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1082e4a74d6_0_98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1082e4a74d6_0_98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3"/>
        <p:cNvGrpSpPr/>
        <p:nvPr/>
      </p:nvGrpSpPr>
      <p:grpSpPr>
        <a:xfrm>
          <a:off x="0" y="0"/>
          <a:ext cx="0" cy="0"/>
          <a:chOff x="0" y="0"/>
          <a:chExt cx="0" cy="0"/>
        </a:xfrm>
      </p:grpSpPr>
      <p:sp>
        <p:nvSpPr>
          <p:cNvPr id="3914" name="Google Shape;3914;g1082e4a74d6_0_125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5" name="Google Shape;3915;g1082e4a74d6_0_125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2"/>
        <p:cNvGrpSpPr/>
        <p:nvPr/>
      </p:nvGrpSpPr>
      <p:grpSpPr>
        <a:xfrm>
          <a:off x="0" y="0"/>
          <a:ext cx="0" cy="0"/>
          <a:chOff x="0" y="0"/>
          <a:chExt cx="0" cy="0"/>
        </a:xfrm>
      </p:grpSpPr>
      <p:sp>
        <p:nvSpPr>
          <p:cNvPr id="4333" name="Google Shape;4333;g1082e4a74d6_0_130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4" name="Google Shape;4334;g1082e4a74d6_0_130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2"/>
        <p:cNvGrpSpPr/>
        <p:nvPr/>
      </p:nvGrpSpPr>
      <p:grpSpPr>
        <a:xfrm>
          <a:off x="0" y="0"/>
          <a:ext cx="0" cy="0"/>
          <a:chOff x="0" y="0"/>
          <a:chExt cx="0" cy="0"/>
        </a:xfrm>
      </p:grpSpPr>
      <p:sp>
        <p:nvSpPr>
          <p:cNvPr id="4503" name="Google Shape;4503;g1082e4a74d6_0_1317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4" name="Google Shape;4504;g1082e4a74d6_0_13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07"/>
        <p:cNvGrpSpPr/>
        <p:nvPr/>
      </p:nvGrpSpPr>
      <p:grpSpPr>
        <a:xfrm>
          <a:off x="0" y="0"/>
          <a:ext cx="0" cy="0"/>
          <a:chOff x="0" y="0"/>
          <a:chExt cx="0" cy="0"/>
        </a:xfrm>
      </p:grpSpPr>
      <p:sp>
        <p:nvSpPr>
          <p:cNvPr id="4908" name="Google Shape;4908;g1082e4a74d6_0_135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9" name="Google Shape;4909;g1082e4a74d6_0_13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7"/>
        <p:cNvGrpSpPr/>
        <p:nvPr/>
      </p:nvGrpSpPr>
      <p:grpSpPr>
        <a:xfrm>
          <a:off x="0" y="0"/>
          <a:ext cx="0" cy="0"/>
          <a:chOff x="0" y="0"/>
          <a:chExt cx="0" cy="0"/>
        </a:xfrm>
      </p:grpSpPr>
      <p:sp>
        <p:nvSpPr>
          <p:cNvPr id="5288" name="Google Shape;5288;g1082e4a74d6_0_139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9" name="Google Shape;5289;g1082e4a74d6_0_13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01"/>
        <p:cNvGrpSpPr/>
        <p:nvPr/>
      </p:nvGrpSpPr>
      <p:grpSpPr>
        <a:xfrm>
          <a:off x="0" y="0"/>
          <a:ext cx="0" cy="0"/>
          <a:chOff x="0" y="0"/>
          <a:chExt cx="0" cy="0"/>
        </a:xfrm>
      </p:grpSpPr>
      <p:sp>
        <p:nvSpPr>
          <p:cNvPr id="5702" name="Google Shape;5702;g1082e4a74d6_0_14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03" name="Google Shape;5703;g1082e4a74d6_0_14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6678f01e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6678f01e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46455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2"/>
        <p:cNvGrpSpPr/>
        <p:nvPr/>
      </p:nvGrpSpPr>
      <p:grpSpPr>
        <a:xfrm>
          <a:off x="0" y="0"/>
          <a:ext cx="0" cy="0"/>
          <a:chOff x="0" y="0"/>
          <a:chExt cx="0" cy="0"/>
        </a:xfrm>
      </p:grpSpPr>
      <p:sp>
        <p:nvSpPr>
          <p:cNvPr id="6063" name="Google Shape;6063;g1082e4a74d6_0_147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4" name="Google Shape;6064;g1082e4a74d6_0_14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2"/>
        <p:cNvGrpSpPr/>
        <p:nvPr/>
      </p:nvGrpSpPr>
      <p:grpSpPr>
        <a:xfrm>
          <a:off x="0" y="0"/>
          <a:ext cx="0" cy="0"/>
          <a:chOff x="0" y="0"/>
          <a:chExt cx="0" cy="0"/>
        </a:xfrm>
      </p:grpSpPr>
      <p:sp>
        <p:nvSpPr>
          <p:cNvPr id="6573" name="Google Shape;6573;g1082e4a74d6_0_152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4" name="Google Shape;6574;g1082e4a74d6_0_15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2"/>
        <p:cNvGrpSpPr/>
        <p:nvPr/>
      </p:nvGrpSpPr>
      <p:grpSpPr>
        <a:xfrm>
          <a:off x="0" y="0"/>
          <a:ext cx="0" cy="0"/>
          <a:chOff x="0" y="0"/>
          <a:chExt cx="0" cy="0"/>
        </a:xfrm>
      </p:grpSpPr>
      <p:sp>
        <p:nvSpPr>
          <p:cNvPr id="7193" name="Google Shape;7193;g1082e4a74d6_0_158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4" name="Google Shape;7194;g1082e4a74d6_0_158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6"/>
        <p:cNvGrpSpPr/>
        <p:nvPr/>
      </p:nvGrpSpPr>
      <p:grpSpPr>
        <a:xfrm>
          <a:off x="0" y="0"/>
          <a:ext cx="0" cy="0"/>
          <a:chOff x="0" y="0"/>
          <a:chExt cx="0" cy="0"/>
        </a:xfrm>
      </p:grpSpPr>
      <p:sp>
        <p:nvSpPr>
          <p:cNvPr id="7787" name="Google Shape;7787;g1082e4a74d6_0_164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8" name="Google Shape;7788;g1082e4a74d6_0_164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7"/>
        <p:cNvGrpSpPr/>
        <p:nvPr/>
      </p:nvGrpSpPr>
      <p:grpSpPr>
        <a:xfrm>
          <a:off x="0" y="0"/>
          <a:ext cx="0" cy="0"/>
          <a:chOff x="0" y="0"/>
          <a:chExt cx="0" cy="0"/>
        </a:xfrm>
      </p:grpSpPr>
      <p:sp>
        <p:nvSpPr>
          <p:cNvPr id="8108" name="Google Shape;8108;g1082e4a74d6_0_167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9" name="Google Shape;8109;g1082e4a74d6_0_167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5"/>
        <p:cNvGrpSpPr/>
        <p:nvPr/>
      </p:nvGrpSpPr>
      <p:grpSpPr>
        <a:xfrm>
          <a:off x="0" y="0"/>
          <a:ext cx="0" cy="0"/>
          <a:chOff x="0" y="0"/>
          <a:chExt cx="0" cy="0"/>
        </a:xfrm>
      </p:grpSpPr>
      <p:sp>
        <p:nvSpPr>
          <p:cNvPr id="8416" name="Google Shape;8416;g1082e4a74d6_0_186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7" name="Google Shape;8417;g1082e4a74d6_0_186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5041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381000" y="685800"/>
            <a:ext cx="6096000" cy="3429000"/>
          </a:xfrm>
        </p:spPr>
      </p:sp>
      <p:sp>
        <p:nvSpPr>
          <p:cNvPr id="3" name="Marcador de notas 2"/>
          <p:cNvSpPr>
            <a:spLocks noGrp="1"/>
          </p:cNvSpPr>
          <p:nvPr>
            <p:ph type="body" idx="1"/>
          </p:nvPr>
        </p:nvSpPr>
        <p:spPr/>
        <p:txBody>
          <a:bodyPr/>
          <a:lstStyle/>
          <a:p>
            <a:r>
              <a:rPr lang="en-US" sz="1000" dirty="0"/>
              <a:t>Can be performed against descriptive models (image classification …) as well as against generative models (GAN’s, Language models)</a:t>
            </a:r>
          </a:p>
          <a:p>
            <a:r>
              <a:rPr lang="en-US" sz="1000" dirty="0"/>
              <a:t>In descriptive cases one studies an ensemble of shadow models and creates a binary classifier (attack model) that learns to identify training datapoints for the shadow models</a:t>
            </a:r>
          </a:p>
          <a:p>
            <a:endParaRPr lang="en-US" sz="1000" dirty="0"/>
          </a:p>
          <a:p>
            <a:r>
              <a:rPr lang="en-US" sz="1000" dirty="0"/>
              <a:t>Source: Overfitting (not traditional overfitting)</a:t>
            </a:r>
          </a:p>
          <a:p>
            <a:r>
              <a:rPr lang="en-US" sz="1000" dirty="0"/>
              <a:t>Countermeasures: Training with Differentially Private Stochastic Gradient descent (low acc, increased training time), Confidence Score Masking, Regularization,</a:t>
            </a:r>
            <a:endParaRPr sz="1000" dirty="0"/>
          </a:p>
        </p:txBody>
      </p:sp>
    </p:spTree>
    <p:extLst>
      <p:ext uri="{BB962C8B-B14F-4D97-AF65-F5344CB8AC3E}">
        <p14:creationId xmlns:p14="http://schemas.microsoft.com/office/powerpoint/2010/main" val="28628872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70078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5f45958d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5f45958d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7" Type="http://schemas.openxmlformats.org/officeDocument/2006/relationships/image" Target="../media/image4.png"/><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6.png"/><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8.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681600" y="3370500"/>
            <a:ext cx="778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rot="4690383" flipH="1">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484175" y="377800"/>
            <a:ext cx="3447900" cy="133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pic>
        <p:nvPicPr>
          <p:cNvPr id="61" name="Google Shape;61;p10"/>
          <p:cNvPicPr preferRelativeResize="0"/>
          <p:nvPr/>
        </p:nvPicPr>
        <p:blipFill>
          <a:blip r:embed="rId2">
            <a:alphaModFix/>
          </a:blip>
          <a:stretch>
            <a:fillRect/>
          </a:stretch>
        </p:blipFill>
        <p:spPr>
          <a:xfrm rot="-2700007">
            <a:off x="674442" y="-523730"/>
            <a:ext cx="2972001" cy="3138639"/>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1284000" y="1459475"/>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2970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5" name="Google Shape;65;p11"/>
          <p:cNvPicPr preferRelativeResize="0"/>
          <p:nvPr/>
        </p:nvPicPr>
        <p:blipFill>
          <a:blip r:embed="rId2">
            <a:alphaModFix/>
          </a:blip>
          <a:stretch>
            <a:fillRect/>
          </a:stretch>
        </p:blipFill>
        <p:spPr>
          <a:xfrm flipH="1">
            <a:off x="-1207027" y="-1894000"/>
            <a:ext cx="3565175" cy="4465751"/>
          </a:xfrm>
          <a:prstGeom prst="rect">
            <a:avLst/>
          </a:prstGeom>
          <a:noFill/>
          <a:ln>
            <a:noFill/>
          </a:ln>
        </p:spPr>
      </p:pic>
      <p:pic>
        <p:nvPicPr>
          <p:cNvPr id="66" name="Google Shape;66;p11"/>
          <p:cNvPicPr preferRelativeResize="0"/>
          <p:nvPr/>
        </p:nvPicPr>
        <p:blipFill>
          <a:blip r:embed="rId3">
            <a:alphaModFix/>
          </a:blip>
          <a:stretch>
            <a:fillRect/>
          </a:stretch>
        </p:blipFill>
        <p:spPr>
          <a:xfrm flipH="1">
            <a:off x="1631501" y="260723"/>
            <a:ext cx="1121725" cy="1187274"/>
          </a:xfrm>
          <a:prstGeom prst="rect">
            <a:avLst/>
          </a:prstGeom>
          <a:noFill/>
          <a:ln>
            <a:noFill/>
          </a:ln>
        </p:spPr>
      </p:pic>
      <p:pic>
        <p:nvPicPr>
          <p:cNvPr id="67" name="Google Shape;67;p11"/>
          <p:cNvPicPr preferRelativeResize="0"/>
          <p:nvPr/>
        </p:nvPicPr>
        <p:blipFill>
          <a:blip r:embed="rId4">
            <a:alphaModFix/>
          </a:blip>
          <a:stretch>
            <a:fillRect/>
          </a:stretch>
        </p:blipFill>
        <p:spPr>
          <a:xfrm>
            <a:off x="7035774" y="3102800"/>
            <a:ext cx="3202249" cy="2508849"/>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69"/>
        <p:cNvGrpSpPr/>
        <p:nvPr/>
      </p:nvGrpSpPr>
      <p:grpSpPr>
        <a:xfrm>
          <a:off x="0" y="0"/>
          <a:ext cx="0" cy="0"/>
          <a:chOff x="0" y="0"/>
          <a:chExt cx="0" cy="0"/>
        </a:xfrm>
      </p:grpSpPr>
      <p:sp>
        <p:nvSpPr>
          <p:cNvPr id="70" name="Google Shape;70;p13"/>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1" name="Google Shape;71;p13"/>
          <p:cNvSpPr txBox="1">
            <a:spLocks noGrp="1"/>
          </p:cNvSpPr>
          <p:nvPr>
            <p:ph type="title" idx="2" hasCustomPrompt="1"/>
          </p:nvPr>
        </p:nvSpPr>
        <p:spPr>
          <a:xfrm>
            <a:off x="853509"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72" name="Google Shape;72;p13"/>
          <p:cNvSpPr txBox="1">
            <a:spLocks noGrp="1"/>
          </p:cNvSpPr>
          <p:nvPr>
            <p:ph type="title" idx="3"/>
          </p:nvPr>
        </p:nvSpPr>
        <p:spPr>
          <a:xfrm>
            <a:off x="2119075"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3" name="Google Shape;73;p13"/>
          <p:cNvSpPr txBox="1">
            <a:spLocks noGrp="1"/>
          </p:cNvSpPr>
          <p:nvPr>
            <p:ph type="subTitle" idx="1"/>
          </p:nvPr>
        </p:nvSpPr>
        <p:spPr>
          <a:xfrm>
            <a:off x="2119075"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4" name="Google Shape;74;p13"/>
          <p:cNvSpPr txBox="1">
            <a:spLocks noGrp="1"/>
          </p:cNvSpPr>
          <p:nvPr>
            <p:ph type="title" idx="4"/>
          </p:nvPr>
        </p:nvSpPr>
        <p:spPr>
          <a:xfrm>
            <a:off x="5858750" y="1537200"/>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5" name="Google Shape;75;p13"/>
          <p:cNvSpPr txBox="1">
            <a:spLocks noGrp="1"/>
          </p:cNvSpPr>
          <p:nvPr>
            <p:ph type="subTitle" idx="5"/>
          </p:nvPr>
        </p:nvSpPr>
        <p:spPr>
          <a:xfrm>
            <a:off x="5858750" y="201805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3"/>
          <p:cNvSpPr txBox="1">
            <a:spLocks noGrp="1"/>
          </p:cNvSpPr>
          <p:nvPr>
            <p:ph type="title" idx="6"/>
          </p:nvPr>
        </p:nvSpPr>
        <p:spPr>
          <a:xfrm>
            <a:off x="2119050"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7" name="Google Shape;77;p13"/>
          <p:cNvSpPr txBox="1">
            <a:spLocks noGrp="1"/>
          </p:cNvSpPr>
          <p:nvPr>
            <p:ph type="subTitle" idx="7"/>
          </p:nvPr>
        </p:nvSpPr>
        <p:spPr>
          <a:xfrm>
            <a:off x="2119050"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8" name="Google Shape;78;p13"/>
          <p:cNvSpPr txBox="1">
            <a:spLocks noGrp="1"/>
          </p:cNvSpPr>
          <p:nvPr>
            <p:ph type="title" idx="8"/>
          </p:nvPr>
        </p:nvSpPr>
        <p:spPr>
          <a:xfrm>
            <a:off x="5858725" y="3061625"/>
            <a:ext cx="2355600" cy="5166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a:endParaRPr/>
          </a:p>
        </p:txBody>
      </p:sp>
      <p:sp>
        <p:nvSpPr>
          <p:cNvPr id="79" name="Google Shape;79;p13"/>
          <p:cNvSpPr txBox="1">
            <a:spLocks noGrp="1"/>
          </p:cNvSpPr>
          <p:nvPr>
            <p:ph type="subTitle" idx="9"/>
          </p:nvPr>
        </p:nvSpPr>
        <p:spPr>
          <a:xfrm>
            <a:off x="5858725" y="3542400"/>
            <a:ext cx="2216400" cy="67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0" name="Google Shape;80;p13"/>
          <p:cNvSpPr txBox="1">
            <a:spLocks noGrp="1"/>
          </p:cNvSpPr>
          <p:nvPr>
            <p:ph type="title" idx="13" hasCustomPrompt="1"/>
          </p:nvPr>
        </p:nvSpPr>
        <p:spPr>
          <a:xfrm>
            <a:off x="4595450" y="1653856"/>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1" name="Google Shape;81;p13"/>
          <p:cNvSpPr txBox="1">
            <a:spLocks noGrp="1"/>
          </p:cNvSpPr>
          <p:nvPr>
            <p:ph type="title" idx="14" hasCustomPrompt="1"/>
          </p:nvPr>
        </p:nvSpPr>
        <p:spPr>
          <a:xfrm>
            <a:off x="853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sp>
        <p:nvSpPr>
          <p:cNvPr id="82" name="Google Shape;82;p13"/>
          <p:cNvSpPr txBox="1">
            <a:spLocks noGrp="1"/>
          </p:cNvSpPr>
          <p:nvPr>
            <p:ph type="title" idx="15" hasCustomPrompt="1"/>
          </p:nvPr>
        </p:nvSpPr>
        <p:spPr>
          <a:xfrm>
            <a:off x="4595450" y="3178281"/>
            <a:ext cx="1189200" cy="892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r>
              <a:t>xx%</a:t>
            </a:r>
          </a:p>
        </p:txBody>
      </p:sp>
      <p:pic>
        <p:nvPicPr>
          <p:cNvPr id="83" name="Google Shape;83;p13"/>
          <p:cNvPicPr preferRelativeResize="0"/>
          <p:nvPr/>
        </p:nvPicPr>
        <p:blipFill>
          <a:blip r:embed="rId2">
            <a:alphaModFix/>
          </a:blip>
          <a:stretch>
            <a:fillRect/>
          </a:stretch>
        </p:blipFill>
        <p:spPr>
          <a:xfrm rot="5379886">
            <a:off x="7228550" y="-22174"/>
            <a:ext cx="1630675" cy="1834946"/>
          </a:xfrm>
          <a:prstGeom prst="rect">
            <a:avLst/>
          </a:prstGeom>
          <a:noFill/>
          <a:ln>
            <a:noFill/>
          </a:ln>
        </p:spPr>
      </p:pic>
      <p:pic>
        <p:nvPicPr>
          <p:cNvPr id="84" name="Google Shape;84;p13"/>
          <p:cNvPicPr preferRelativeResize="0"/>
          <p:nvPr/>
        </p:nvPicPr>
        <p:blipFill>
          <a:blip r:embed="rId3">
            <a:alphaModFix/>
          </a:blip>
          <a:stretch>
            <a:fillRect/>
          </a:stretch>
        </p:blipFill>
        <p:spPr>
          <a:xfrm rot="1164674">
            <a:off x="8171321" y="1169139"/>
            <a:ext cx="784588" cy="78458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85"/>
        <p:cNvGrpSpPr/>
        <p:nvPr/>
      </p:nvGrpSpPr>
      <p:grpSpPr>
        <a:xfrm>
          <a:off x="0" y="0"/>
          <a:ext cx="0" cy="0"/>
          <a:chOff x="0" y="0"/>
          <a:chExt cx="0" cy="0"/>
        </a:xfrm>
      </p:grpSpPr>
      <p:sp>
        <p:nvSpPr>
          <p:cNvPr id="86" name="Google Shape;86;p14"/>
          <p:cNvSpPr txBox="1">
            <a:spLocks noGrp="1"/>
          </p:cNvSpPr>
          <p:nvPr>
            <p:ph type="title"/>
          </p:nvPr>
        </p:nvSpPr>
        <p:spPr>
          <a:xfrm>
            <a:off x="2290050" y="3170482"/>
            <a:ext cx="4563900" cy="531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87" name="Google Shape;87;p14"/>
          <p:cNvSpPr txBox="1">
            <a:spLocks noGrp="1"/>
          </p:cNvSpPr>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500"/>
              <a:buNone/>
              <a:defRPr sz="2500"/>
            </a:lvl1pPr>
            <a:lvl2pPr lvl="1" algn="ctr" rtl="0">
              <a:lnSpc>
                <a:spcPct val="100000"/>
              </a:lnSpc>
              <a:spcBef>
                <a:spcPts val="0"/>
              </a:spcBef>
              <a:spcAft>
                <a:spcPts val="0"/>
              </a:spcAft>
              <a:buSzPts val="2500"/>
              <a:buNone/>
              <a:defRPr sz="2500"/>
            </a:lvl2pPr>
            <a:lvl3pPr lvl="2" algn="ctr" rtl="0">
              <a:lnSpc>
                <a:spcPct val="100000"/>
              </a:lnSpc>
              <a:spcBef>
                <a:spcPts val="0"/>
              </a:spcBef>
              <a:spcAft>
                <a:spcPts val="0"/>
              </a:spcAft>
              <a:buSzPts val="2500"/>
              <a:buNone/>
              <a:defRPr sz="2500"/>
            </a:lvl3pPr>
            <a:lvl4pPr lvl="3" algn="ctr" rtl="0">
              <a:lnSpc>
                <a:spcPct val="100000"/>
              </a:lnSpc>
              <a:spcBef>
                <a:spcPts val="0"/>
              </a:spcBef>
              <a:spcAft>
                <a:spcPts val="0"/>
              </a:spcAft>
              <a:buSzPts val="2500"/>
              <a:buNone/>
              <a:defRPr sz="2500"/>
            </a:lvl4pPr>
            <a:lvl5pPr lvl="4" algn="ctr" rtl="0">
              <a:lnSpc>
                <a:spcPct val="100000"/>
              </a:lnSpc>
              <a:spcBef>
                <a:spcPts val="0"/>
              </a:spcBef>
              <a:spcAft>
                <a:spcPts val="0"/>
              </a:spcAft>
              <a:buSzPts val="2500"/>
              <a:buNone/>
              <a:defRPr sz="2500"/>
            </a:lvl5pPr>
            <a:lvl6pPr lvl="5" algn="ctr" rtl="0">
              <a:lnSpc>
                <a:spcPct val="100000"/>
              </a:lnSpc>
              <a:spcBef>
                <a:spcPts val="0"/>
              </a:spcBef>
              <a:spcAft>
                <a:spcPts val="0"/>
              </a:spcAft>
              <a:buSzPts val="2500"/>
              <a:buNone/>
              <a:defRPr sz="2500"/>
            </a:lvl6pPr>
            <a:lvl7pPr lvl="6" algn="ctr" rtl="0">
              <a:lnSpc>
                <a:spcPct val="100000"/>
              </a:lnSpc>
              <a:spcBef>
                <a:spcPts val="0"/>
              </a:spcBef>
              <a:spcAft>
                <a:spcPts val="0"/>
              </a:spcAft>
              <a:buSzPts val="2500"/>
              <a:buNone/>
              <a:defRPr sz="2500"/>
            </a:lvl7pPr>
            <a:lvl8pPr lvl="7" algn="ctr" rtl="0">
              <a:lnSpc>
                <a:spcPct val="100000"/>
              </a:lnSpc>
              <a:spcBef>
                <a:spcPts val="0"/>
              </a:spcBef>
              <a:spcAft>
                <a:spcPts val="0"/>
              </a:spcAft>
              <a:buSzPts val="2500"/>
              <a:buNone/>
              <a:defRPr sz="2500"/>
            </a:lvl8pPr>
            <a:lvl9pPr lvl="8" algn="ctr" rtl="0">
              <a:lnSpc>
                <a:spcPct val="100000"/>
              </a:lnSpc>
              <a:spcBef>
                <a:spcPts val="0"/>
              </a:spcBef>
              <a:spcAft>
                <a:spcPts val="0"/>
              </a:spcAft>
              <a:buSzPts val="2500"/>
              <a:buNone/>
              <a:defRPr sz="2500"/>
            </a:lvl9pPr>
          </a:lstStyle>
          <a:p>
            <a:endParaRPr/>
          </a:p>
        </p:txBody>
      </p:sp>
      <p:pic>
        <p:nvPicPr>
          <p:cNvPr id="88" name="Google Shape;88;p14"/>
          <p:cNvPicPr preferRelativeResize="0"/>
          <p:nvPr/>
        </p:nvPicPr>
        <p:blipFill>
          <a:blip r:embed="rId2">
            <a:alphaModFix/>
          </a:blip>
          <a:stretch>
            <a:fillRect/>
          </a:stretch>
        </p:blipFill>
        <p:spPr>
          <a:xfrm flipH="1">
            <a:off x="-1939800" y="-3831250"/>
            <a:ext cx="5277651" cy="6723048"/>
          </a:xfrm>
          <a:prstGeom prst="rect">
            <a:avLst/>
          </a:prstGeom>
          <a:noFill/>
          <a:ln>
            <a:noFill/>
          </a:ln>
        </p:spPr>
      </p:pic>
      <p:pic>
        <p:nvPicPr>
          <p:cNvPr id="89" name="Google Shape;89;p14"/>
          <p:cNvPicPr preferRelativeResize="0"/>
          <p:nvPr/>
        </p:nvPicPr>
        <p:blipFill>
          <a:blip r:embed="rId3">
            <a:alphaModFix/>
          </a:blip>
          <a:stretch>
            <a:fillRect/>
          </a:stretch>
        </p:blipFill>
        <p:spPr>
          <a:xfrm rot="-2269313">
            <a:off x="6772178" y="2656570"/>
            <a:ext cx="2433750" cy="1906762"/>
          </a:xfrm>
          <a:prstGeom prst="rect">
            <a:avLst/>
          </a:prstGeom>
          <a:noFill/>
          <a:ln>
            <a:noFill/>
          </a:ln>
        </p:spPr>
      </p:pic>
      <p:pic>
        <p:nvPicPr>
          <p:cNvPr id="90" name="Google Shape;90;p14"/>
          <p:cNvPicPr preferRelativeResize="0"/>
          <p:nvPr/>
        </p:nvPicPr>
        <p:blipFill>
          <a:blip r:embed="rId4">
            <a:alphaModFix/>
          </a:blip>
          <a:stretch>
            <a:fillRect/>
          </a:stretch>
        </p:blipFill>
        <p:spPr>
          <a:xfrm rot="-2269271">
            <a:off x="7331811" y="2173228"/>
            <a:ext cx="1081077" cy="1081073"/>
          </a:xfrm>
          <a:prstGeom prst="rect">
            <a:avLst/>
          </a:prstGeom>
          <a:noFill/>
          <a:ln>
            <a:noFill/>
          </a:ln>
        </p:spPr>
      </p:pic>
      <p:pic>
        <p:nvPicPr>
          <p:cNvPr id="91" name="Google Shape;91;p14"/>
          <p:cNvPicPr preferRelativeResize="0"/>
          <p:nvPr/>
        </p:nvPicPr>
        <p:blipFill>
          <a:blip r:embed="rId4">
            <a:alphaModFix/>
          </a:blip>
          <a:stretch>
            <a:fillRect/>
          </a:stretch>
        </p:blipFill>
        <p:spPr>
          <a:xfrm rot="8100000">
            <a:off x="162741" y="2174348"/>
            <a:ext cx="1318861" cy="1318861"/>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userDrawn="1">
  <p:cSld name="CUSTOM_4">
    <p:spTree>
      <p:nvGrpSpPr>
        <p:cNvPr id="1" name="Shape 97"/>
        <p:cNvGrpSpPr/>
        <p:nvPr/>
      </p:nvGrpSpPr>
      <p:grpSpPr>
        <a:xfrm>
          <a:off x="0" y="0"/>
          <a:ext cx="0" cy="0"/>
          <a:chOff x="0" y="0"/>
          <a:chExt cx="0" cy="0"/>
        </a:xfrm>
      </p:grpSpPr>
      <p:sp>
        <p:nvSpPr>
          <p:cNvPr id="98" name="Google Shape;98;p1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9" name="Google Shape;99;p16"/>
          <p:cNvPicPr preferRelativeResize="0"/>
          <p:nvPr/>
        </p:nvPicPr>
        <p:blipFill>
          <a:blip r:embed="rId2">
            <a:alphaModFix/>
          </a:blip>
          <a:stretch>
            <a:fillRect/>
          </a:stretch>
        </p:blipFill>
        <p:spPr>
          <a:xfrm rot="1164755">
            <a:off x="150899" y="154208"/>
            <a:ext cx="527228" cy="527258"/>
          </a:xfrm>
          <a:prstGeom prst="rect">
            <a:avLst/>
          </a:prstGeom>
          <a:noFill/>
          <a:ln>
            <a:noFill/>
          </a:ln>
        </p:spPr>
      </p:pic>
      <p:pic>
        <p:nvPicPr>
          <p:cNvPr id="100" name="Google Shape;100;p16"/>
          <p:cNvPicPr preferRelativeResize="0"/>
          <p:nvPr/>
        </p:nvPicPr>
        <p:blipFill>
          <a:blip r:embed="rId3">
            <a:alphaModFix/>
          </a:blip>
          <a:stretch>
            <a:fillRect/>
          </a:stretch>
        </p:blipFill>
        <p:spPr>
          <a:xfrm rot="4690383" flipH="1">
            <a:off x="7313312" y="210784"/>
            <a:ext cx="1064275" cy="1126482"/>
          </a:xfrm>
          <a:prstGeom prst="rect">
            <a:avLst/>
          </a:prstGeom>
          <a:noFill/>
          <a:ln>
            <a:noFill/>
          </a:ln>
        </p:spPr>
      </p:pic>
      <p:sp>
        <p:nvSpPr>
          <p:cNvPr id="5" name="Google Shape;41;p6">
            <a:extLst>
              <a:ext uri="{FF2B5EF4-FFF2-40B4-BE49-F238E27FC236}">
                <a16:creationId xmlns:a16="http://schemas.microsoft.com/office/drawing/2014/main" id="{D2F3A6C0-FB98-C471-7977-6DFB87535123}"/>
              </a:ext>
            </a:extLst>
          </p:cNvPr>
          <p:cNvSpPr txBox="1">
            <a:spLocks noGrp="1"/>
          </p:cNvSpPr>
          <p:nvPr>
            <p:ph type="sldNum" idx="12"/>
          </p:nvPr>
        </p:nvSpPr>
        <p:spPr>
          <a:xfrm>
            <a:off x="159900" y="4631196"/>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dirty="0"/>
          </a:p>
        </p:txBody>
      </p:sp>
      <p:pic>
        <p:nvPicPr>
          <p:cNvPr id="6" name="Imagen 5" descr="Imagen que contiene Icono&#10;&#10;Descripción generada automáticamente">
            <a:extLst>
              <a:ext uri="{FF2B5EF4-FFF2-40B4-BE49-F238E27FC236}">
                <a16:creationId xmlns:a16="http://schemas.microsoft.com/office/drawing/2014/main" id="{32CDAB26-D90E-4790-AA59-C528E8904461}"/>
              </a:ext>
            </a:extLst>
          </p:cNvPr>
          <p:cNvPicPr>
            <a:picLocks noChangeAspect="1"/>
          </p:cNvPicPr>
          <p:nvPr userDrawn="1"/>
        </p:nvPicPr>
        <p:blipFill>
          <a:blip r:embed="rId4"/>
          <a:stretch>
            <a:fillRect/>
          </a:stretch>
        </p:blipFill>
        <p:spPr>
          <a:xfrm>
            <a:off x="8011126" y="4309612"/>
            <a:ext cx="914400" cy="914400"/>
          </a:xfrm>
          <a:prstGeom prst="rect">
            <a:avLst/>
          </a:prstGeom>
        </p:spPr>
      </p:pic>
      <p:sp>
        <p:nvSpPr>
          <p:cNvPr id="9" name="Google Shape;299;p42">
            <a:extLst>
              <a:ext uri="{FF2B5EF4-FFF2-40B4-BE49-F238E27FC236}">
                <a16:creationId xmlns:a16="http://schemas.microsoft.com/office/drawing/2014/main" id="{238B9C52-0CE9-F50C-AC9E-4B3817E690C2}"/>
              </a:ext>
            </a:extLst>
          </p:cNvPr>
          <p:cNvSpPr txBox="1">
            <a:spLocks noGrp="1"/>
          </p:cNvSpPr>
          <p:nvPr userDrawn="1"/>
        </p:nvSpPr>
        <p:spPr>
          <a:xfrm>
            <a:off x="708600" y="1186057"/>
            <a:ext cx="7070502" cy="2617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endParaRPr lang="en-US" b="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userDrawn="1">
  <p:cSld name="CUSTOM_5">
    <p:spTree>
      <p:nvGrpSpPr>
        <p:cNvPr id="1" name="Shape 101"/>
        <p:cNvGrpSpPr/>
        <p:nvPr/>
      </p:nvGrpSpPr>
      <p:grpSpPr>
        <a:xfrm>
          <a:off x="0" y="0"/>
          <a:ext cx="0" cy="0"/>
          <a:chOff x="0" y="0"/>
          <a:chExt cx="0" cy="0"/>
        </a:xfrm>
      </p:grpSpPr>
      <p:sp>
        <p:nvSpPr>
          <p:cNvPr id="102" name="Google Shape;102;p17"/>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3" name="Google Shape;103;p17"/>
          <p:cNvPicPr preferRelativeResize="0"/>
          <p:nvPr/>
        </p:nvPicPr>
        <p:blipFill>
          <a:blip r:embed="rId2">
            <a:alphaModFix/>
          </a:blip>
          <a:stretch>
            <a:fillRect/>
          </a:stretch>
        </p:blipFill>
        <p:spPr>
          <a:xfrm rot="-2846205" flipH="1">
            <a:off x="7699226" y="160927"/>
            <a:ext cx="1197651" cy="1347678"/>
          </a:xfrm>
          <a:prstGeom prst="rect">
            <a:avLst/>
          </a:prstGeom>
          <a:noFill/>
          <a:ln>
            <a:noFill/>
          </a:ln>
        </p:spPr>
      </p:pic>
      <p:pic>
        <p:nvPicPr>
          <p:cNvPr id="104" name="Google Shape;104;p17"/>
          <p:cNvPicPr preferRelativeResize="0"/>
          <p:nvPr/>
        </p:nvPicPr>
        <p:blipFill>
          <a:blip r:embed="rId3">
            <a:alphaModFix/>
          </a:blip>
          <a:stretch>
            <a:fillRect/>
          </a:stretch>
        </p:blipFill>
        <p:spPr>
          <a:xfrm rot="8853798" flipH="1">
            <a:off x="7947709" y="532781"/>
            <a:ext cx="576244" cy="576242"/>
          </a:xfrm>
          <a:prstGeom prst="rect">
            <a:avLst/>
          </a:prstGeom>
          <a:noFill/>
          <a:ln>
            <a:noFill/>
          </a:ln>
        </p:spPr>
      </p:pic>
      <p:sp>
        <p:nvSpPr>
          <p:cNvPr id="5" name="Google Shape;41;p6">
            <a:extLst>
              <a:ext uri="{FF2B5EF4-FFF2-40B4-BE49-F238E27FC236}">
                <a16:creationId xmlns:a16="http://schemas.microsoft.com/office/drawing/2014/main" id="{5A883D8D-D27D-6948-2B82-7B04BD9C1106}"/>
              </a:ext>
            </a:extLst>
          </p:cNvPr>
          <p:cNvSpPr txBox="1">
            <a:spLocks noGrp="1"/>
          </p:cNvSpPr>
          <p:nvPr>
            <p:ph type="sldNum" idx="12"/>
          </p:nvPr>
        </p:nvSpPr>
        <p:spPr>
          <a:xfrm>
            <a:off x="159900" y="4631196"/>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dirty="0"/>
          </a:p>
        </p:txBody>
      </p:sp>
      <p:pic>
        <p:nvPicPr>
          <p:cNvPr id="6" name="Imagen 5" descr="Imagen que contiene Icono&#10;&#10;Descripción generada automáticamente">
            <a:extLst>
              <a:ext uri="{FF2B5EF4-FFF2-40B4-BE49-F238E27FC236}">
                <a16:creationId xmlns:a16="http://schemas.microsoft.com/office/drawing/2014/main" id="{7FDAE2DD-DD1A-AD93-C928-6CBEF566213D}"/>
              </a:ext>
            </a:extLst>
          </p:cNvPr>
          <p:cNvPicPr>
            <a:picLocks noChangeAspect="1"/>
          </p:cNvPicPr>
          <p:nvPr userDrawn="1"/>
        </p:nvPicPr>
        <p:blipFill>
          <a:blip r:embed="rId4"/>
          <a:stretch>
            <a:fillRect/>
          </a:stretch>
        </p:blipFill>
        <p:spPr>
          <a:xfrm>
            <a:off x="8011126" y="4309612"/>
            <a:ext cx="914400" cy="914400"/>
          </a:xfrm>
          <a:prstGeom prst="rect">
            <a:avLst/>
          </a:prstGeom>
        </p:spPr>
      </p:pic>
      <p:sp>
        <p:nvSpPr>
          <p:cNvPr id="9" name="Google Shape;299;p42">
            <a:extLst>
              <a:ext uri="{FF2B5EF4-FFF2-40B4-BE49-F238E27FC236}">
                <a16:creationId xmlns:a16="http://schemas.microsoft.com/office/drawing/2014/main" id="{E9981DAC-92D1-6838-B1F8-5A12880792BC}"/>
              </a:ext>
            </a:extLst>
          </p:cNvPr>
          <p:cNvSpPr txBox="1">
            <a:spLocks noGrp="1"/>
          </p:cNvSpPr>
          <p:nvPr userDrawn="1"/>
        </p:nvSpPr>
        <p:spPr>
          <a:xfrm>
            <a:off x="708600" y="1186057"/>
            <a:ext cx="7070502" cy="2617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endParaRPr lang="en-US" b="0"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4" userDrawn="1">
  <p:cSld name="CUSTOM_17">
    <p:spTree>
      <p:nvGrpSpPr>
        <p:cNvPr id="1" name="Shape 105"/>
        <p:cNvGrpSpPr/>
        <p:nvPr/>
      </p:nvGrpSpPr>
      <p:grpSpPr>
        <a:xfrm>
          <a:off x="0" y="0"/>
          <a:ext cx="0" cy="0"/>
          <a:chOff x="0" y="0"/>
          <a:chExt cx="0" cy="0"/>
        </a:xfrm>
      </p:grpSpPr>
      <p:sp>
        <p:nvSpPr>
          <p:cNvPr id="106" name="Google Shape;106;p18"/>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07" name="Google Shape;107;p18"/>
          <p:cNvPicPr preferRelativeResize="0"/>
          <p:nvPr/>
        </p:nvPicPr>
        <p:blipFill>
          <a:blip r:embed="rId2">
            <a:alphaModFix/>
          </a:blip>
          <a:stretch>
            <a:fillRect/>
          </a:stretch>
        </p:blipFill>
        <p:spPr>
          <a:xfrm rot="-7669085">
            <a:off x="-1037613" y="1284719"/>
            <a:ext cx="2819415" cy="3531605"/>
          </a:xfrm>
          <a:prstGeom prst="rect">
            <a:avLst/>
          </a:prstGeom>
          <a:noFill/>
          <a:ln>
            <a:noFill/>
          </a:ln>
        </p:spPr>
      </p:pic>
      <p:pic>
        <p:nvPicPr>
          <p:cNvPr id="108" name="Google Shape;108;p18"/>
          <p:cNvPicPr preferRelativeResize="0"/>
          <p:nvPr/>
        </p:nvPicPr>
        <p:blipFill>
          <a:blip r:embed="rId3">
            <a:alphaModFix/>
          </a:blip>
          <a:stretch>
            <a:fillRect/>
          </a:stretch>
        </p:blipFill>
        <p:spPr>
          <a:xfrm rot="-5913327">
            <a:off x="447780" y="3749875"/>
            <a:ext cx="1090751" cy="1154478"/>
          </a:xfrm>
          <a:prstGeom prst="rect">
            <a:avLst/>
          </a:prstGeom>
          <a:noFill/>
          <a:ln>
            <a:noFill/>
          </a:ln>
        </p:spPr>
      </p:pic>
      <p:pic>
        <p:nvPicPr>
          <p:cNvPr id="109" name="Google Shape;109;p18"/>
          <p:cNvPicPr preferRelativeResize="0"/>
          <p:nvPr/>
        </p:nvPicPr>
        <p:blipFill>
          <a:blip r:embed="rId4">
            <a:alphaModFix/>
          </a:blip>
          <a:stretch>
            <a:fillRect/>
          </a:stretch>
        </p:blipFill>
        <p:spPr>
          <a:xfrm rot="5400000">
            <a:off x="7314398" y="349026"/>
            <a:ext cx="1459850" cy="1459850"/>
          </a:xfrm>
          <a:prstGeom prst="rect">
            <a:avLst/>
          </a:prstGeom>
          <a:noFill/>
          <a:ln>
            <a:noFill/>
          </a:ln>
        </p:spPr>
      </p:pic>
      <p:sp>
        <p:nvSpPr>
          <p:cNvPr id="6" name="Google Shape;41;p6">
            <a:extLst>
              <a:ext uri="{FF2B5EF4-FFF2-40B4-BE49-F238E27FC236}">
                <a16:creationId xmlns:a16="http://schemas.microsoft.com/office/drawing/2014/main" id="{14BBF33C-993E-FFE1-8705-AFDEBB816335}"/>
              </a:ext>
            </a:extLst>
          </p:cNvPr>
          <p:cNvSpPr txBox="1">
            <a:spLocks noGrp="1"/>
          </p:cNvSpPr>
          <p:nvPr>
            <p:ph type="sldNum" idx="12"/>
          </p:nvPr>
        </p:nvSpPr>
        <p:spPr>
          <a:xfrm>
            <a:off x="159900" y="4631196"/>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dirty="0"/>
          </a:p>
        </p:txBody>
      </p:sp>
      <p:pic>
        <p:nvPicPr>
          <p:cNvPr id="7" name="Imagen 6" descr="Imagen que contiene Icono&#10;&#10;Descripción generada automáticamente">
            <a:extLst>
              <a:ext uri="{FF2B5EF4-FFF2-40B4-BE49-F238E27FC236}">
                <a16:creationId xmlns:a16="http://schemas.microsoft.com/office/drawing/2014/main" id="{368134C3-B559-35F5-1C84-DA1870D7CF28}"/>
              </a:ext>
            </a:extLst>
          </p:cNvPr>
          <p:cNvPicPr>
            <a:picLocks noChangeAspect="1"/>
          </p:cNvPicPr>
          <p:nvPr userDrawn="1"/>
        </p:nvPicPr>
        <p:blipFill>
          <a:blip r:embed="rId5"/>
          <a:stretch>
            <a:fillRect/>
          </a:stretch>
        </p:blipFill>
        <p:spPr>
          <a:xfrm>
            <a:off x="8011126" y="4309612"/>
            <a:ext cx="914400" cy="914400"/>
          </a:xfrm>
          <a:prstGeom prst="rect">
            <a:avLst/>
          </a:prstGeom>
        </p:spPr>
      </p:pic>
      <p:sp>
        <p:nvSpPr>
          <p:cNvPr id="10" name="Google Shape;299;p42">
            <a:extLst>
              <a:ext uri="{FF2B5EF4-FFF2-40B4-BE49-F238E27FC236}">
                <a16:creationId xmlns:a16="http://schemas.microsoft.com/office/drawing/2014/main" id="{C6F46CDF-A441-23C0-FD84-D96B47E07EED}"/>
              </a:ext>
            </a:extLst>
          </p:cNvPr>
          <p:cNvSpPr txBox="1">
            <a:spLocks noGrp="1"/>
          </p:cNvSpPr>
          <p:nvPr userDrawn="1"/>
        </p:nvSpPr>
        <p:spPr>
          <a:xfrm>
            <a:off x="708600" y="1186057"/>
            <a:ext cx="7070502" cy="2617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endParaRPr lang="en-US" b="0"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5" userDrawn="1">
  <p:cSld name="CUSTOM_18">
    <p:spTree>
      <p:nvGrpSpPr>
        <p:cNvPr id="1" name="Shape 110"/>
        <p:cNvGrpSpPr/>
        <p:nvPr/>
      </p:nvGrpSpPr>
      <p:grpSpPr>
        <a:xfrm>
          <a:off x="0" y="0"/>
          <a:ext cx="0" cy="0"/>
          <a:chOff x="0" y="0"/>
          <a:chExt cx="0" cy="0"/>
        </a:xfrm>
      </p:grpSpPr>
      <p:sp>
        <p:nvSpPr>
          <p:cNvPr id="111" name="Google Shape;111;p19"/>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12" name="Google Shape;112;p19"/>
          <p:cNvPicPr preferRelativeResize="0"/>
          <p:nvPr/>
        </p:nvPicPr>
        <p:blipFill>
          <a:blip r:embed="rId2">
            <a:alphaModFix/>
          </a:blip>
          <a:stretch>
            <a:fillRect/>
          </a:stretch>
        </p:blipFill>
        <p:spPr>
          <a:xfrm rot="7856000" flipH="1">
            <a:off x="-715599" y="1015001"/>
            <a:ext cx="1934205" cy="2047245"/>
          </a:xfrm>
          <a:prstGeom prst="rect">
            <a:avLst/>
          </a:prstGeom>
          <a:noFill/>
          <a:ln>
            <a:noFill/>
          </a:ln>
        </p:spPr>
      </p:pic>
      <p:pic>
        <p:nvPicPr>
          <p:cNvPr id="113" name="Google Shape;113;p19"/>
          <p:cNvPicPr preferRelativeResize="0"/>
          <p:nvPr/>
        </p:nvPicPr>
        <p:blipFill>
          <a:blip r:embed="rId3">
            <a:alphaModFix/>
          </a:blip>
          <a:stretch>
            <a:fillRect/>
          </a:stretch>
        </p:blipFill>
        <p:spPr>
          <a:xfrm rot="-9081239">
            <a:off x="365896" y="2525380"/>
            <a:ext cx="784591" cy="784591"/>
          </a:xfrm>
          <a:prstGeom prst="rect">
            <a:avLst/>
          </a:prstGeom>
          <a:noFill/>
          <a:ln>
            <a:noFill/>
          </a:ln>
        </p:spPr>
      </p:pic>
      <p:pic>
        <p:nvPicPr>
          <p:cNvPr id="114" name="Google Shape;114;p19"/>
          <p:cNvPicPr preferRelativeResize="0"/>
          <p:nvPr/>
        </p:nvPicPr>
        <p:blipFill>
          <a:blip r:embed="rId3">
            <a:alphaModFix/>
          </a:blip>
          <a:stretch>
            <a:fillRect/>
          </a:stretch>
        </p:blipFill>
        <p:spPr>
          <a:xfrm rot="-6671495">
            <a:off x="7445299" y="236541"/>
            <a:ext cx="1434160" cy="1434160"/>
          </a:xfrm>
          <a:prstGeom prst="rect">
            <a:avLst/>
          </a:prstGeom>
          <a:noFill/>
          <a:ln>
            <a:noFill/>
          </a:ln>
        </p:spPr>
      </p:pic>
      <p:sp>
        <p:nvSpPr>
          <p:cNvPr id="6" name="Google Shape;41;p6">
            <a:extLst>
              <a:ext uri="{FF2B5EF4-FFF2-40B4-BE49-F238E27FC236}">
                <a16:creationId xmlns:a16="http://schemas.microsoft.com/office/drawing/2014/main" id="{94E0C2D0-D1E5-754E-C0F7-7B46DDE50CC8}"/>
              </a:ext>
            </a:extLst>
          </p:cNvPr>
          <p:cNvSpPr txBox="1">
            <a:spLocks noGrp="1"/>
          </p:cNvSpPr>
          <p:nvPr>
            <p:ph type="sldNum" idx="12"/>
          </p:nvPr>
        </p:nvSpPr>
        <p:spPr>
          <a:xfrm>
            <a:off x="159900" y="4631196"/>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dirty="0"/>
          </a:p>
        </p:txBody>
      </p:sp>
      <p:pic>
        <p:nvPicPr>
          <p:cNvPr id="7" name="Imagen 6" descr="Imagen que contiene Icono&#10;&#10;Descripción generada automáticamente">
            <a:extLst>
              <a:ext uri="{FF2B5EF4-FFF2-40B4-BE49-F238E27FC236}">
                <a16:creationId xmlns:a16="http://schemas.microsoft.com/office/drawing/2014/main" id="{D6DD116F-115A-50AD-D2C4-CA1A944D245E}"/>
              </a:ext>
            </a:extLst>
          </p:cNvPr>
          <p:cNvPicPr>
            <a:picLocks noChangeAspect="1"/>
          </p:cNvPicPr>
          <p:nvPr userDrawn="1"/>
        </p:nvPicPr>
        <p:blipFill>
          <a:blip r:embed="rId4"/>
          <a:stretch>
            <a:fillRect/>
          </a:stretch>
        </p:blipFill>
        <p:spPr>
          <a:xfrm>
            <a:off x="8011126" y="4309612"/>
            <a:ext cx="914400" cy="914400"/>
          </a:xfrm>
          <a:prstGeom prst="rect">
            <a:avLst/>
          </a:prstGeom>
        </p:spPr>
      </p:pic>
      <p:sp>
        <p:nvSpPr>
          <p:cNvPr id="10" name="Google Shape;299;p42">
            <a:extLst>
              <a:ext uri="{FF2B5EF4-FFF2-40B4-BE49-F238E27FC236}">
                <a16:creationId xmlns:a16="http://schemas.microsoft.com/office/drawing/2014/main" id="{40888196-9BD2-D61D-156D-CDE7BB184C60}"/>
              </a:ext>
            </a:extLst>
          </p:cNvPr>
          <p:cNvSpPr txBox="1">
            <a:spLocks noGrp="1"/>
          </p:cNvSpPr>
          <p:nvPr userDrawn="1"/>
        </p:nvSpPr>
        <p:spPr>
          <a:xfrm>
            <a:off x="708600" y="1186057"/>
            <a:ext cx="7070502" cy="2617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endParaRPr lang="en-US" b="0"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6" userDrawn="1">
  <p:cSld name="CUSTOM_20">
    <p:spTree>
      <p:nvGrpSpPr>
        <p:cNvPr id="1" name="Shape 115"/>
        <p:cNvGrpSpPr/>
        <p:nvPr/>
      </p:nvGrpSpPr>
      <p:grpSpPr>
        <a:xfrm>
          <a:off x="0" y="0"/>
          <a:ext cx="0" cy="0"/>
          <a:chOff x="0" y="0"/>
          <a:chExt cx="0" cy="0"/>
        </a:xfrm>
      </p:grpSpPr>
      <p:sp>
        <p:nvSpPr>
          <p:cNvPr id="116" name="Google Shape;116;p2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17" name="Google Shape;117;p20"/>
          <p:cNvPicPr preferRelativeResize="0"/>
          <p:nvPr/>
        </p:nvPicPr>
        <p:blipFill>
          <a:blip r:embed="rId2">
            <a:alphaModFix/>
          </a:blip>
          <a:stretch>
            <a:fillRect/>
          </a:stretch>
        </p:blipFill>
        <p:spPr>
          <a:xfrm rot="-4969311">
            <a:off x="6602496" y="574847"/>
            <a:ext cx="2433751" cy="1906763"/>
          </a:xfrm>
          <a:prstGeom prst="rect">
            <a:avLst/>
          </a:prstGeom>
          <a:noFill/>
          <a:ln>
            <a:noFill/>
          </a:ln>
        </p:spPr>
      </p:pic>
      <p:pic>
        <p:nvPicPr>
          <p:cNvPr id="118" name="Google Shape;118;p20"/>
          <p:cNvPicPr preferRelativeResize="0"/>
          <p:nvPr/>
        </p:nvPicPr>
        <p:blipFill>
          <a:blip r:embed="rId3">
            <a:alphaModFix/>
          </a:blip>
          <a:stretch>
            <a:fillRect/>
          </a:stretch>
        </p:blipFill>
        <p:spPr>
          <a:xfrm rot="-4969272">
            <a:off x="6562609" y="436516"/>
            <a:ext cx="1081077" cy="1081072"/>
          </a:xfrm>
          <a:prstGeom prst="rect">
            <a:avLst/>
          </a:prstGeom>
          <a:noFill/>
          <a:ln>
            <a:noFill/>
          </a:ln>
        </p:spPr>
      </p:pic>
      <p:pic>
        <p:nvPicPr>
          <p:cNvPr id="119" name="Google Shape;119;p20"/>
          <p:cNvPicPr preferRelativeResize="0"/>
          <p:nvPr/>
        </p:nvPicPr>
        <p:blipFill>
          <a:blip r:embed="rId4">
            <a:alphaModFix/>
          </a:blip>
          <a:stretch>
            <a:fillRect/>
          </a:stretch>
        </p:blipFill>
        <p:spPr>
          <a:xfrm rot="-10097959" flipH="1">
            <a:off x="687004" y="1400049"/>
            <a:ext cx="1292141" cy="1367656"/>
          </a:xfrm>
          <a:prstGeom prst="rect">
            <a:avLst/>
          </a:prstGeom>
          <a:noFill/>
          <a:ln>
            <a:noFill/>
          </a:ln>
        </p:spPr>
      </p:pic>
      <p:sp>
        <p:nvSpPr>
          <p:cNvPr id="6" name="Google Shape;41;p6">
            <a:extLst>
              <a:ext uri="{FF2B5EF4-FFF2-40B4-BE49-F238E27FC236}">
                <a16:creationId xmlns:a16="http://schemas.microsoft.com/office/drawing/2014/main" id="{E0AC9EF6-0A63-2849-331D-E14DEDCD3328}"/>
              </a:ext>
            </a:extLst>
          </p:cNvPr>
          <p:cNvSpPr txBox="1">
            <a:spLocks noGrp="1"/>
          </p:cNvSpPr>
          <p:nvPr>
            <p:ph type="sldNum" idx="12"/>
          </p:nvPr>
        </p:nvSpPr>
        <p:spPr>
          <a:xfrm>
            <a:off x="159900" y="4631196"/>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dirty="0"/>
          </a:p>
        </p:txBody>
      </p:sp>
      <p:pic>
        <p:nvPicPr>
          <p:cNvPr id="7" name="Imagen 6" descr="Imagen que contiene Icono&#10;&#10;Descripción generada automáticamente">
            <a:extLst>
              <a:ext uri="{FF2B5EF4-FFF2-40B4-BE49-F238E27FC236}">
                <a16:creationId xmlns:a16="http://schemas.microsoft.com/office/drawing/2014/main" id="{EA6A56A4-2C4F-0B9F-0EA6-09AF839FFC2A}"/>
              </a:ext>
            </a:extLst>
          </p:cNvPr>
          <p:cNvPicPr>
            <a:picLocks noChangeAspect="1"/>
          </p:cNvPicPr>
          <p:nvPr userDrawn="1"/>
        </p:nvPicPr>
        <p:blipFill>
          <a:blip r:embed="rId5"/>
          <a:stretch>
            <a:fillRect/>
          </a:stretch>
        </p:blipFill>
        <p:spPr>
          <a:xfrm>
            <a:off x="8011126" y="4309612"/>
            <a:ext cx="914400" cy="914400"/>
          </a:xfrm>
          <a:prstGeom prst="rect">
            <a:avLst/>
          </a:prstGeom>
        </p:spPr>
      </p:pic>
      <p:sp>
        <p:nvSpPr>
          <p:cNvPr id="10" name="Google Shape;299;p42">
            <a:extLst>
              <a:ext uri="{FF2B5EF4-FFF2-40B4-BE49-F238E27FC236}">
                <a16:creationId xmlns:a16="http://schemas.microsoft.com/office/drawing/2014/main" id="{54B69DD1-2B39-3A39-58C2-001446FBA4D5}"/>
              </a:ext>
            </a:extLst>
          </p:cNvPr>
          <p:cNvSpPr txBox="1">
            <a:spLocks noGrp="1"/>
          </p:cNvSpPr>
          <p:nvPr userDrawn="1"/>
        </p:nvSpPr>
        <p:spPr>
          <a:xfrm>
            <a:off x="708600" y="1186057"/>
            <a:ext cx="7070502" cy="2617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endParaRPr lang="en-US" b="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3731250" y="1492200"/>
            <a:ext cx="1681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7" userDrawn="1">
  <p:cSld name="CUSTOM_21">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2" name="Google Shape;122;p21"/>
          <p:cNvPicPr preferRelativeResize="0"/>
          <p:nvPr/>
        </p:nvPicPr>
        <p:blipFill>
          <a:blip r:embed="rId2">
            <a:alphaModFix/>
          </a:blip>
          <a:stretch>
            <a:fillRect/>
          </a:stretch>
        </p:blipFill>
        <p:spPr>
          <a:xfrm rot="-2846203" flipH="1">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rot="8853805" flipH="1">
            <a:off x="7517741" y="571578"/>
            <a:ext cx="784590" cy="784590"/>
          </a:xfrm>
          <a:prstGeom prst="rect">
            <a:avLst/>
          </a:prstGeom>
          <a:noFill/>
          <a:ln>
            <a:noFill/>
          </a:ln>
        </p:spPr>
      </p:pic>
      <p:sp>
        <p:nvSpPr>
          <p:cNvPr id="6" name="Google Shape;41;p6">
            <a:extLst>
              <a:ext uri="{FF2B5EF4-FFF2-40B4-BE49-F238E27FC236}">
                <a16:creationId xmlns:a16="http://schemas.microsoft.com/office/drawing/2014/main" id="{584929D9-E381-3AE6-5367-82A108DB1CA8}"/>
              </a:ext>
            </a:extLst>
          </p:cNvPr>
          <p:cNvSpPr txBox="1">
            <a:spLocks noGrp="1"/>
          </p:cNvSpPr>
          <p:nvPr>
            <p:ph type="sldNum" idx="12"/>
          </p:nvPr>
        </p:nvSpPr>
        <p:spPr>
          <a:xfrm>
            <a:off x="159900" y="4631196"/>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dirty="0"/>
          </a:p>
        </p:txBody>
      </p:sp>
      <p:pic>
        <p:nvPicPr>
          <p:cNvPr id="7" name="Imagen 6" descr="Imagen que contiene Icono&#10;&#10;Descripción generada automáticamente">
            <a:extLst>
              <a:ext uri="{FF2B5EF4-FFF2-40B4-BE49-F238E27FC236}">
                <a16:creationId xmlns:a16="http://schemas.microsoft.com/office/drawing/2014/main" id="{5BC2C585-8E89-431D-E2ED-1FE85375736C}"/>
              </a:ext>
            </a:extLst>
          </p:cNvPr>
          <p:cNvPicPr>
            <a:picLocks noChangeAspect="1"/>
          </p:cNvPicPr>
          <p:nvPr userDrawn="1"/>
        </p:nvPicPr>
        <p:blipFill>
          <a:blip r:embed="rId5"/>
          <a:stretch>
            <a:fillRect/>
          </a:stretch>
        </p:blipFill>
        <p:spPr>
          <a:xfrm>
            <a:off x="8011126" y="4309612"/>
            <a:ext cx="914400" cy="914400"/>
          </a:xfrm>
          <a:prstGeom prst="rect">
            <a:avLst/>
          </a:prstGeom>
        </p:spPr>
      </p:pic>
      <p:sp>
        <p:nvSpPr>
          <p:cNvPr id="10" name="Google Shape;299;p42">
            <a:extLst>
              <a:ext uri="{FF2B5EF4-FFF2-40B4-BE49-F238E27FC236}">
                <a16:creationId xmlns:a16="http://schemas.microsoft.com/office/drawing/2014/main" id="{32FC1490-346A-28D0-D090-87647751EE16}"/>
              </a:ext>
            </a:extLst>
          </p:cNvPr>
          <p:cNvSpPr txBox="1">
            <a:spLocks noGrp="1"/>
          </p:cNvSpPr>
          <p:nvPr userDrawn="1"/>
        </p:nvSpPr>
        <p:spPr>
          <a:xfrm>
            <a:off x="708600" y="1186057"/>
            <a:ext cx="7070502" cy="2617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endParaRPr lang="en-US" b="0"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8" userDrawn="1">
  <p:cSld name="CUSTOM_22">
    <p:spTree>
      <p:nvGrpSpPr>
        <p:cNvPr id="1" name="Shape 125"/>
        <p:cNvGrpSpPr/>
        <p:nvPr/>
      </p:nvGrpSpPr>
      <p:grpSpPr>
        <a:xfrm>
          <a:off x="0" y="0"/>
          <a:ext cx="0" cy="0"/>
          <a:chOff x="0" y="0"/>
          <a:chExt cx="0" cy="0"/>
        </a:xfrm>
      </p:grpSpPr>
      <p:sp>
        <p:nvSpPr>
          <p:cNvPr id="126" name="Google Shape;126;p22"/>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7" name="Google Shape;127;p22"/>
          <p:cNvPicPr preferRelativeResize="0"/>
          <p:nvPr/>
        </p:nvPicPr>
        <p:blipFill>
          <a:blip r:embed="rId2">
            <a:alphaModFix/>
          </a:blip>
          <a:stretch>
            <a:fillRect/>
          </a:stretch>
        </p:blipFill>
        <p:spPr>
          <a:xfrm rot="-4969269">
            <a:off x="7282779" y="303671"/>
            <a:ext cx="1616669" cy="1616665"/>
          </a:xfrm>
          <a:prstGeom prst="rect">
            <a:avLst/>
          </a:prstGeom>
          <a:noFill/>
          <a:ln>
            <a:noFill/>
          </a:ln>
        </p:spPr>
      </p:pic>
      <p:pic>
        <p:nvPicPr>
          <p:cNvPr id="128" name="Google Shape;128;p22"/>
          <p:cNvPicPr preferRelativeResize="0"/>
          <p:nvPr/>
        </p:nvPicPr>
        <p:blipFill>
          <a:blip r:embed="rId3">
            <a:alphaModFix/>
          </a:blip>
          <a:stretch>
            <a:fillRect/>
          </a:stretch>
        </p:blipFill>
        <p:spPr>
          <a:xfrm rot="-10097946" flipH="1">
            <a:off x="7054490" y="240729"/>
            <a:ext cx="659361" cy="697908"/>
          </a:xfrm>
          <a:prstGeom prst="rect">
            <a:avLst/>
          </a:prstGeom>
          <a:noFill/>
          <a:ln>
            <a:noFill/>
          </a:ln>
        </p:spPr>
      </p:pic>
      <p:sp>
        <p:nvSpPr>
          <p:cNvPr id="5" name="Google Shape;41;p6">
            <a:extLst>
              <a:ext uri="{FF2B5EF4-FFF2-40B4-BE49-F238E27FC236}">
                <a16:creationId xmlns:a16="http://schemas.microsoft.com/office/drawing/2014/main" id="{6B389D60-387C-ABAE-0E13-C6A34666DCD7}"/>
              </a:ext>
            </a:extLst>
          </p:cNvPr>
          <p:cNvSpPr txBox="1">
            <a:spLocks noGrp="1"/>
          </p:cNvSpPr>
          <p:nvPr>
            <p:ph type="sldNum" idx="12"/>
          </p:nvPr>
        </p:nvSpPr>
        <p:spPr>
          <a:xfrm>
            <a:off x="159900" y="4631196"/>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dirty="0"/>
          </a:p>
        </p:txBody>
      </p:sp>
      <p:pic>
        <p:nvPicPr>
          <p:cNvPr id="6" name="Imagen 5" descr="Imagen que contiene Icono&#10;&#10;Descripción generada automáticamente">
            <a:extLst>
              <a:ext uri="{FF2B5EF4-FFF2-40B4-BE49-F238E27FC236}">
                <a16:creationId xmlns:a16="http://schemas.microsoft.com/office/drawing/2014/main" id="{08306D74-FEB2-B2E2-2E27-BCFF52136471}"/>
              </a:ext>
            </a:extLst>
          </p:cNvPr>
          <p:cNvPicPr>
            <a:picLocks noChangeAspect="1"/>
          </p:cNvPicPr>
          <p:nvPr userDrawn="1"/>
        </p:nvPicPr>
        <p:blipFill>
          <a:blip r:embed="rId4"/>
          <a:stretch>
            <a:fillRect/>
          </a:stretch>
        </p:blipFill>
        <p:spPr>
          <a:xfrm>
            <a:off x="8011126" y="4309612"/>
            <a:ext cx="914400" cy="914400"/>
          </a:xfrm>
          <a:prstGeom prst="rect">
            <a:avLst/>
          </a:prstGeom>
        </p:spPr>
      </p:pic>
      <p:sp>
        <p:nvSpPr>
          <p:cNvPr id="9" name="Google Shape;299;p42">
            <a:extLst>
              <a:ext uri="{FF2B5EF4-FFF2-40B4-BE49-F238E27FC236}">
                <a16:creationId xmlns:a16="http://schemas.microsoft.com/office/drawing/2014/main" id="{5F8E2472-C837-0F36-3DFA-32AB04C94921}"/>
              </a:ext>
            </a:extLst>
          </p:cNvPr>
          <p:cNvSpPr txBox="1">
            <a:spLocks noGrp="1"/>
          </p:cNvSpPr>
          <p:nvPr userDrawn="1"/>
        </p:nvSpPr>
        <p:spPr>
          <a:xfrm>
            <a:off x="708600" y="1186057"/>
            <a:ext cx="7070502" cy="2617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endParaRPr lang="en-US" b="0"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9">
  <p:cSld name="CUSTOM_23">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31" name="Google Shape;131;p23"/>
          <p:cNvPicPr preferRelativeResize="0"/>
          <p:nvPr/>
        </p:nvPicPr>
        <p:blipFill>
          <a:blip r:embed="rId2">
            <a:alphaModFix/>
          </a:blip>
          <a:stretch>
            <a:fillRect/>
          </a:stretch>
        </p:blipFill>
        <p:spPr>
          <a:xfrm rot="-2846203" flipH="1">
            <a:off x="7179418" y="65276"/>
            <a:ext cx="1630675" cy="1834946"/>
          </a:xfrm>
          <a:prstGeom prst="rect">
            <a:avLst/>
          </a:prstGeom>
          <a:noFill/>
          <a:ln>
            <a:noFill/>
          </a:ln>
        </p:spPr>
      </p:pic>
      <p:pic>
        <p:nvPicPr>
          <p:cNvPr id="132" name="Google Shape;132;p23"/>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33" name="Google Shape;133;p23"/>
          <p:cNvPicPr preferRelativeResize="0"/>
          <p:nvPr/>
        </p:nvPicPr>
        <p:blipFill>
          <a:blip r:embed="rId4">
            <a:alphaModFix/>
          </a:blip>
          <a:stretch>
            <a:fillRect/>
          </a:stretch>
        </p:blipFill>
        <p:spPr>
          <a:xfrm rot="8853805" flipH="1">
            <a:off x="7517741" y="571578"/>
            <a:ext cx="784590" cy="78459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10">
  <p:cSld name="CUSTOM_24">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36" name="Google Shape;136;p24"/>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137" name="Google Shape;137;p24"/>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138" name="Google Shape;138;p24"/>
          <p:cNvPicPr preferRelativeResize="0"/>
          <p:nvPr/>
        </p:nvPicPr>
        <p:blipFill>
          <a:blip r:embed="rId4">
            <a:alphaModFix/>
          </a:blip>
          <a:stretch>
            <a:fillRect/>
          </a:stretch>
        </p:blipFill>
        <p:spPr>
          <a:xfrm rot="-4969269">
            <a:off x="94679" y="3432171"/>
            <a:ext cx="1616669" cy="1616665"/>
          </a:xfrm>
          <a:prstGeom prst="rect">
            <a:avLst/>
          </a:prstGeom>
          <a:noFill/>
          <a:ln>
            <a:noFill/>
          </a:ln>
        </p:spPr>
      </p:pic>
      <p:pic>
        <p:nvPicPr>
          <p:cNvPr id="139" name="Google Shape;139;p24"/>
          <p:cNvPicPr preferRelativeResize="0"/>
          <p:nvPr/>
        </p:nvPicPr>
        <p:blipFill>
          <a:blip r:embed="rId3">
            <a:alphaModFix/>
          </a:blip>
          <a:stretch>
            <a:fillRect/>
          </a:stretch>
        </p:blipFill>
        <p:spPr>
          <a:xfrm rot="-3171555" flipH="1">
            <a:off x="1474615" y="3891542"/>
            <a:ext cx="659361" cy="697908"/>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1">
  <p:cSld name="CUSTOM_25">
    <p:spTree>
      <p:nvGrpSpPr>
        <p:cNvPr id="1" name="Shape 140"/>
        <p:cNvGrpSpPr/>
        <p:nvPr/>
      </p:nvGrpSpPr>
      <p:grpSpPr>
        <a:xfrm>
          <a:off x="0" y="0"/>
          <a:ext cx="0" cy="0"/>
          <a:chOff x="0" y="0"/>
          <a:chExt cx="0" cy="0"/>
        </a:xfrm>
      </p:grpSpPr>
      <p:sp>
        <p:nvSpPr>
          <p:cNvPr id="141" name="Google Shape;141;p2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2" name="Google Shape;142;p25"/>
          <p:cNvPicPr preferRelativeResize="0"/>
          <p:nvPr/>
        </p:nvPicPr>
        <p:blipFill>
          <a:blip r:embed="rId2">
            <a:alphaModFix/>
          </a:blip>
          <a:stretch>
            <a:fillRect/>
          </a:stretch>
        </p:blipFill>
        <p:spPr>
          <a:xfrm rot="-5913328">
            <a:off x="3333922" y="3936004"/>
            <a:ext cx="918758" cy="972440"/>
          </a:xfrm>
          <a:prstGeom prst="rect">
            <a:avLst/>
          </a:prstGeom>
          <a:noFill/>
          <a:ln>
            <a:noFill/>
          </a:ln>
        </p:spPr>
      </p:pic>
      <p:pic>
        <p:nvPicPr>
          <p:cNvPr id="143" name="Google Shape;143;p25"/>
          <p:cNvPicPr preferRelativeResize="0"/>
          <p:nvPr/>
        </p:nvPicPr>
        <p:blipFill>
          <a:blip r:embed="rId3">
            <a:alphaModFix/>
          </a:blip>
          <a:stretch>
            <a:fillRect/>
          </a:stretch>
        </p:blipFill>
        <p:spPr>
          <a:xfrm rot="1674121">
            <a:off x="7200825" y="263863"/>
            <a:ext cx="935025" cy="93502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2">
  <p:cSld name="CUSTOM_29">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6" name="Google Shape;146;p26"/>
          <p:cNvPicPr preferRelativeResize="0"/>
          <p:nvPr/>
        </p:nvPicPr>
        <p:blipFill>
          <a:blip r:embed="rId2">
            <a:alphaModFix/>
          </a:blip>
          <a:stretch>
            <a:fillRect/>
          </a:stretch>
        </p:blipFill>
        <p:spPr>
          <a:xfrm rot="-5400000" flipH="1">
            <a:off x="-123611" y="2545886"/>
            <a:ext cx="2092848" cy="1639676"/>
          </a:xfrm>
          <a:prstGeom prst="rect">
            <a:avLst/>
          </a:prstGeom>
          <a:noFill/>
          <a:ln>
            <a:noFill/>
          </a:ln>
        </p:spPr>
      </p:pic>
      <p:pic>
        <p:nvPicPr>
          <p:cNvPr id="147" name="Google Shape;147;p26"/>
          <p:cNvPicPr preferRelativeResize="0"/>
          <p:nvPr/>
        </p:nvPicPr>
        <p:blipFill>
          <a:blip r:embed="rId3">
            <a:alphaModFix/>
          </a:blip>
          <a:stretch>
            <a:fillRect/>
          </a:stretch>
        </p:blipFill>
        <p:spPr>
          <a:xfrm rot="-5400000" flipH="1">
            <a:off x="271070" y="3117799"/>
            <a:ext cx="954094" cy="954094"/>
          </a:xfrm>
          <a:prstGeom prst="rect">
            <a:avLst/>
          </a:prstGeom>
          <a:noFill/>
          <a:ln>
            <a:noFill/>
          </a:ln>
        </p:spPr>
      </p:pic>
      <p:pic>
        <p:nvPicPr>
          <p:cNvPr id="148" name="Google Shape;148;p26"/>
          <p:cNvPicPr preferRelativeResize="0"/>
          <p:nvPr/>
        </p:nvPicPr>
        <p:blipFill>
          <a:blip r:embed="rId2">
            <a:alphaModFix/>
          </a:blip>
          <a:stretch>
            <a:fillRect/>
          </a:stretch>
        </p:blipFill>
        <p:spPr>
          <a:xfrm>
            <a:off x="5863000" y="-3583750"/>
            <a:ext cx="5921451" cy="4639251"/>
          </a:xfrm>
          <a:prstGeom prst="rect">
            <a:avLst/>
          </a:prstGeom>
          <a:noFill/>
          <a:ln>
            <a:noFill/>
          </a:ln>
        </p:spPr>
      </p:pic>
      <p:pic>
        <p:nvPicPr>
          <p:cNvPr id="149" name="Google Shape;149;p26"/>
          <p:cNvPicPr preferRelativeResize="0"/>
          <p:nvPr/>
        </p:nvPicPr>
        <p:blipFill>
          <a:blip r:embed="rId3">
            <a:alphaModFix/>
          </a:blip>
          <a:stretch>
            <a:fillRect/>
          </a:stretch>
        </p:blipFill>
        <p:spPr>
          <a:xfrm rot="1164753">
            <a:off x="7837317" y="473828"/>
            <a:ext cx="808492" cy="80853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CUSTOM_10">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720000" y="27135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52" name="Google Shape;152;p27"/>
          <p:cNvSpPr txBox="1">
            <a:spLocks noGrp="1"/>
          </p:cNvSpPr>
          <p:nvPr>
            <p:ph type="subTitle" idx="1"/>
          </p:nvPr>
        </p:nvSpPr>
        <p:spPr>
          <a:xfrm>
            <a:off x="831150" y="3230625"/>
            <a:ext cx="2114100" cy="94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3" name="Google Shape;153;p27"/>
          <p:cNvSpPr txBox="1">
            <a:spLocks noGrp="1"/>
          </p:cNvSpPr>
          <p:nvPr>
            <p:ph type="title" idx="2"/>
          </p:nvPr>
        </p:nvSpPr>
        <p:spPr>
          <a:xfrm>
            <a:off x="3403800" y="27135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54" name="Google Shape;154;p27"/>
          <p:cNvSpPr txBox="1">
            <a:spLocks noGrp="1"/>
          </p:cNvSpPr>
          <p:nvPr>
            <p:ph type="subTitle" idx="3"/>
          </p:nvPr>
        </p:nvSpPr>
        <p:spPr>
          <a:xfrm>
            <a:off x="3514950" y="3230625"/>
            <a:ext cx="2114100" cy="94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5" name="Google Shape;155;p27"/>
          <p:cNvSpPr txBox="1">
            <a:spLocks noGrp="1"/>
          </p:cNvSpPr>
          <p:nvPr>
            <p:ph type="title" idx="4"/>
          </p:nvPr>
        </p:nvSpPr>
        <p:spPr>
          <a:xfrm>
            <a:off x="6087600" y="27135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56" name="Google Shape;156;p27"/>
          <p:cNvSpPr txBox="1">
            <a:spLocks noGrp="1"/>
          </p:cNvSpPr>
          <p:nvPr>
            <p:ph type="subTitle" idx="5"/>
          </p:nvPr>
        </p:nvSpPr>
        <p:spPr>
          <a:xfrm>
            <a:off x="6198750" y="3230625"/>
            <a:ext cx="2114100" cy="94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7" name="Google Shape;157;p27"/>
          <p:cNvSpPr txBox="1">
            <a:spLocks noGrp="1"/>
          </p:cNvSpPr>
          <p:nvPr>
            <p:ph type="title" idx="6"/>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58" name="Google Shape;158;p27"/>
          <p:cNvPicPr preferRelativeResize="0"/>
          <p:nvPr/>
        </p:nvPicPr>
        <p:blipFill>
          <a:blip r:embed="rId2">
            <a:alphaModFix/>
          </a:blip>
          <a:stretch>
            <a:fillRect/>
          </a:stretch>
        </p:blipFill>
        <p:spPr>
          <a:xfrm rot="-2846205" flipH="1">
            <a:off x="7699226" y="160927"/>
            <a:ext cx="1197651" cy="1347678"/>
          </a:xfrm>
          <a:prstGeom prst="rect">
            <a:avLst/>
          </a:prstGeom>
          <a:noFill/>
          <a:ln>
            <a:noFill/>
          </a:ln>
        </p:spPr>
      </p:pic>
      <p:pic>
        <p:nvPicPr>
          <p:cNvPr id="159" name="Google Shape;159;p27"/>
          <p:cNvPicPr preferRelativeResize="0"/>
          <p:nvPr/>
        </p:nvPicPr>
        <p:blipFill>
          <a:blip r:embed="rId3">
            <a:alphaModFix/>
          </a:blip>
          <a:stretch>
            <a:fillRect/>
          </a:stretch>
        </p:blipFill>
        <p:spPr>
          <a:xfrm rot="8853798" flipH="1">
            <a:off x="7947709" y="532781"/>
            <a:ext cx="576244" cy="57624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11">
    <p:spTree>
      <p:nvGrpSpPr>
        <p:cNvPr id="1" name="Shape 160"/>
        <p:cNvGrpSpPr/>
        <p:nvPr/>
      </p:nvGrpSpPr>
      <p:grpSpPr>
        <a:xfrm>
          <a:off x="0" y="0"/>
          <a:ext cx="0" cy="0"/>
          <a:chOff x="0" y="0"/>
          <a:chExt cx="0" cy="0"/>
        </a:xfrm>
      </p:grpSpPr>
      <p:sp>
        <p:nvSpPr>
          <p:cNvPr id="161" name="Google Shape;161;p28"/>
          <p:cNvSpPr txBox="1">
            <a:spLocks noGrp="1"/>
          </p:cNvSpPr>
          <p:nvPr>
            <p:ph type="title"/>
          </p:nvPr>
        </p:nvSpPr>
        <p:spPr>
          <a:xfrm>
            <a:off x="720000" y="28659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62" name="Google Shape;162;p28"/>
          <p:cNvSpPr txBox="1">
            <a:spLocks noGrp="1"/>
          </p:cNvSpPr>
          <p:nvPr>
            <p:ph type="title" idx="2"/>
          </p:nvPr>
        </p:nvSpPr>
        <p:spPr>
          <a:xfrm>
            <a:off x="3403800" y="28659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63" name="Google Shape;163;p28"/>
          <p:cNvSpPr txBox="1">
            <a:spLocks noGrp="1"/>
          </p:cNvSpPr>
          <p:nvPr>
            <p:ph type="title" idx="3"/>
          </p:nvPr>
        </p:nvSpPr>
        <p:spPr>
          <a:xfrm>
            <a:off x="6087600" y="2865942"/>
            <a:ext cx="23364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64" name="Google Shape;164;p28"/>
          <p:cNvSpPr txBox="1">
            <a:spLocks noGrp="1"/>
          </p:cNvSpPr>
          <p:nvPr>
            <p:ph type="title" idx="4"/>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5" name="Google Shape;165;p28"/>
          <p:cNvSpPr txBox="1">
            <a:spLocks noGrp="1"/>
          </p:cNvSpPr>
          <p:nvPr>
            <p:ph type="subTitle" idx="1"/>
          </p:nvPr>
        </p:nvSpPr>
        <p:spPr>
          <a:xfrm>
            <a:off x="831150" y="3383025"/>
            <a:ext cx="2114100" cy="76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6" name="Google Shape;166;p28"/>
          <p:cNvSpPr txBox="1">
            <a:spLocks noGrp="1"/>
          </p:cNvSpPr>
          <p:nvPr>
            <p:ph type="subTitle" idx="5"/>
          </p:nvPr>
        </p:nvSpPr>
        <p:spPr>
          <a:xfrm>
            <a:off x="3514950" y="3383025"/>
            <a:ext cx="2114100" cy="76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7" name="Google Shape;167;p28"/>
          <p:cNvSpPr txBox="1">
            <a:spLocks noGrp="1"/>
          </p:cNvSpPr>
          <p:nvPr>
            <p:ph type="subTitle" idx="6"/>
          </p:nvPr>
        </p:nvSpPr>
        <p:spPr>
          <a:xfrm>
            <a:off x="6198750" y="3383025"/>
            <a:ext cx="2114100" cy="76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8" name="Google Shape;168;p28"/>
          <p:cNvPicPr preferRelativeResize="0"/>
          <p:nvPr/>
        </p:nvPicPr>
        <p:blipFill>
          <a:blip r:embed="rId2">
            <a:alphaModFix/>
          </a:blip>
          <a:stretch>
            <a:fillRect/>
          </a:stretch>
        </p:blipFill>
        <p:spPr>
          <a:xfrm rot="1164762">
            <a:off x="138459" y="3910848"/>
            <a:ext cx="1005180" cy="1005241"/>
          </a:xfrm>
          <a:prstGeom prst="rect">
            <a:avLst/>
          </a:prstGeom>
          <a:noFill/>
          <a:ln>
            <a:noFill/>
          </a:ln>
        </p:spPr>
      </p:pic>
      <p:pic>
        <p:nvPicPr>
          <p:cNvPr id="169" name="Google Shape;169;p28"/>
          <p:cNvPicPr preferRelativeResize="0"/>
          <p:nvPr/>
        </p:nvPicPr>
        <p:blipFill>
          <a:blip r:embed="rId3">
            <a:alphaModFix/>
          </a:blip>
          <a:stretch>
            <a:fillRect/>
          </a:stretch>
        </p:blipFill>
        <p:spPr>
          <a:xfrm rot="4690383" flipH="1">
            <a:off x="7620962" y="168134"/>
            <a:ext cx="1064275" cy="1126482"/>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hree columns 2">
  <p:cSld name="CUSTOM_28">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2" name="Google Shape;172;p29"/>
          <p:cNvSpPr txBox="1">
            <a:spLocks noGrp="1"/>
          </p:cNvSpPr>
          <p:nvPr>
            <p:ph type="title" idx="2"/>
          </p:nvPr>
        </p:nvSpPr>
        <p:spPr>
          <a:xfrm>
            <a:off x="901887" y="20162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200"/>
              <a:buNone/>
              <a:defRPr sz="2200" b="1"/>
            </a:lvl2pPr>
            <a:lvl3pPr lvl="2" rtl="0">
              <a:spcBef>
                <a:spcPts val="0"/>
              </a:spcBef>
              <a:spcAft>
                <a:spcPts val="0"/>
              </a:spcAft>
              <a:buSzPts val="2200"/>
              <a:buNone/>
              <a:defRPr sz="2200" b="1"/>
            </a:lvl3pPr>
            <a:lvl4pPr lvl="3" rtl="0">
              <a:spcBef>
                <a:spcPts val="0"/>
              </a:spcBef>
              <a:spcAft>
                <a:spcPts val="0"/>
              </a:spcAft>
              <a:buSzPts val="2200"/>
              <a:buNone/>
              <a:defRPr sz="2200" b="1"/>
            </a:lvl4pPr>
            <a:lvl5pPr lvl="4" rtl="0">
              <a:spcBef>
                <a:spcPts val="0"/>
              </a:spcBef>
              <a:spcAft>
                <a:spcPts val="0"/>
              </a:spcAft>
              <a:buSzPts val="2200"/>
              <a:buNone/>
              <a:defRPr sz="2200" b="1"/>
            </a:lvl5pPr>
            <a:lvl6pPr lvl="5" rtl="0">
              <a:spcBef>
                <a:spcPts val="0"/>
              </a:spcBef>
              <a:spcAft>
                <a:spcPts val="0"/>
              </a:spcAft>
              <a:buSzPts val="2200"/>
              <a:buNone/>
              <a:defRPr sz="2200" b="1"/>
            </a:lvl6pPr>
            <a:lvl7pPr lvl="6" rtl="0">
              <a:spcBef>
                <a:spcPts val="0"/>
              </a:spcBef>
              <a:spcAft>
                <a:spcPts val="0"/>
              </a:spcAft>
              <a:buSzPts val="2200"/>
              <a:buNone/>
              <a:defRPr sz="2200" b="1"/>
            </a:lvl7pPr>
            <a:lvl8pPr lvl="7" rtl="0">
              <a:spcBef>
                <a:spcPts val="0"/>
              </a:spcBef>
              <a:spcAft>
                <a:spcPts val="0"/>
              </a:spcAft>
              <a:buSzPts val="2200"/>
              <a:buNone/>
              <a:defRPr sz="2200" b="1"/>
            </a:lvl8pPr>
            <a:lvl9pPr lvl="8" rtl="0">
              <a:spcBef>
                <a:spcPts val="0"/>
              </a:spcBef>
              <a:spcAft>
                <a:spcPts val="0"/>
              </a:spcAft>
              <a:buSzPts val="2200"/>
              <a:buNone/>
              <a:defRPr sz="2200" b="1"/>
            </a:lvl9pPr>
          </a:lstStyle>
          <a:p>
            <a:endParaRPr/>
          </a:p>
        </p:txBody>
      </p:sp>
      <p:sp>
        <p:nvSpPr>
          <p:cNvPr id="173" name="Google Shape;173;p29"/>
          <p:cNvSpPr txBox="1">
            <a:spLocks noGrp="1"/>
          </p:cNvSpPr>
          <p:nvPr>
            <p:ph type="subTitle" idx="1"/>
          </p:nvPr>
        </p:nvSpPr>
        <p:spPr>
          <a:xfrm>
            <a:off x="901875" y="2397025"/>
            <a:ext cx="1980000" cy="11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4" name="Google Shape;174;p29"/>
          <p:cNvSpPr txBox="1">
            <a:spLocks noGrp="1"/>
          </p:cNvSpPr>
          <p:nvPr>
            <p:ph type="title" idx="3"/>
          </p:nvPr>
        </p:nvSpPr>
        <p:spPr>
          <a:xfrm>
            <a:off x="6192484" y="2015673"/>
            <a:ext cx="1980000" cy="28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200"/>
              <a:buNone/>
              <a:defRPr sz="2200" b="1"/>
            </a:lvl2pPr>
            <a:lvl3pPr lvl="2" rtl="0">
              <a:spcBef>
                <a:spcPts val="0"/>
              </a:spcBef>
              <a:spcAft>
                <a:spcPts val="0"/>
              </a:spcAft>
              <a:buSzPts val="2200"/>
              <a:buNone/>
              <a:defRPr sz="2200" b="1"/>
            </a:lvl3pPr>
            <a:lvl4pPr lvl="3" rtl="0">
              <a:spcBef>
                <a:spcPts val="0"/>
              </a:spcBef>
              <a:spcAft>
                <a:spcPts val="0"/>
              </a:spcAft>
              <a:buSzPts val="2200"/>
              <a:buNone/>
              <a:defRPr sz="2200" b="1"/>
            </a:lvl4pPr>
            <a:lvl5pPr lvl="4" rtl="0">
              <a:spcBef>
                <a:spcPts val="0"/>
              </a:spcBef>
              <a:spcAft>
                <a:spcPts val="0"/>
              </a:spcAft>
              <a:buSzPts val="2200"/>
              <a:buNone/>
              <a:defRPr sz="2200" b="1"/>
            </a:lvl5pPr>
            <a:lvl6pPr lvl="5" rtl="0">
              <a:spcBef>
                <a:spcPts val="0"/>
              </a:spcBef>
              <a:spcAft>
                <a:spcPts val="0"/>
              </a:spcAft>
              <a:buSzPts val="2200"/>
              <a:buNone/>
              <a:defRPr sz="2200" b="1"/>
            </a:lvl6pPr>
            <a:lvl7pPr lvl="6" rtl="0">
              <a:spcBef>
                <a:spcPts val="0"/>
              </a:spcBef>
              <a:spcAft>
                <a:spcPts val="0"/>
              </a:spcAft>
              <a:buSzPts val="2200"/>
              <a:buNone/>
              <a:defRPr sz="2200" b="1"/>
            </a:lvl7pPr>
            <a:lvl8pPr lvl="7" rtl="0">
              <a:spcBef>
                <a:spcPts val="0"/>
              </a:spcBef>
              <a:spcAft>
                <a:spcPts val="0"/>
              </a:spcAft>
              <a:buSzPts val="2200"/>
              <a:buNone/>
              <a:defRPr sz="2200" b="1"/>
            </a:lvl8pPr>
            <a:lvl9pPr lvl="8" rtl="0">
              <a:spcBef>
                <a:spcPts val="0"/>
              </a:spcBef>
              <a:spcAft>
                <a:spcPts val="0"/>
              </a:spcAft>
              <a:buSzPts val="2200"/>
              <a:buNone/>
              <a:defRPr sz="2200" b="1"/>
            </a:lvl9pPr>
          </a:lstStyle>
          <a:p>
            <a:endParaRPr/>
          </a:p>
        </p:txBody>
      </p:sp>
      <p:sp>
        <p:nvSpPr>
          <p:cNvPr id="175" name="Google Shape;175;p29"/>
          <p:cNvSpPr txBox="1">
            <a:spLocks noGrp="1"/>
          </p:cNvSpPr>
          <p:nvPr>
            <p:ph type="subTitle" idx="4"/>
          </p:nvPr>
        </p:nvSpPr>
        <p:spPr>
          <a:xfrm>
            <a:off x="3547172" y="2397025"/>
            <a:ext cx="1980000" cy="118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76" name="Google Shape;176;p29"/>
          <p:cNvSpPr txBox="1">
            <a:spLocks noGrp="1"/>
          </p:cNvSpPr>
          <p:nvPr>
            <p:ph type="title" idx="5"/>
          </p:nvPr>
        </p:nvSpPr>
        <p:spPr>
          <a:xfrm>
            <a:off x="3547176" y="20162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200"/>
              <a:buNone/>
              <a:defRPr sz="2200" b="1"/>
            </a:lvl2pPr>
            <a:lvl3pPr lvl="2" rtl="0">
              <a:spcBef>
                <a:spcPts val="0"/>
              </a:spcBef>
              <a:spcAft>
                <a:spcPts val="0"/>
              </a:spcAft>
              <a:buSzPts val="2200"/>
              <a:buNone/>
              <a:defRPr sz="2200" b="1"/>
            </a:lvl3pPr>
            <a:lvl4pPr lvl="3" rtl="0">
              <a:spcBef>
                <a:spcPts val="0"/>
              </a:spcBef>
              <a:spcAft>
                <a:spcPts val="0"/>
              </a:spcAft>
              <a:buSzPts val="2200"/>
              <a:buNone/>
              <a:defRPr sz="2200" b="1"/>
            </a:lvl4pPr>
            <a:lvl5pPr lvl="4" rtl="0">
              <a:spcBef>
                <a:spcPts val="0"/>
              </a:spcBef>
              <a:spcAft>
                <a:spcPts val="0"/>
              </a:spcAft>
              <a:buSzPts val="2200"/>
              <a:buNone/>
              <a:defRPr sz="2200" b="1"/>
            </a:lvl5pPr>
            <a:lvl6pPr lvl="5" rtl="0">
              <a:spcBef>
                <a:spcPts val="0"/>
              </a:spcBef>
              <a:spcAft>
                <a:spcPts val="0"/>
              </a:spcAft>
              <a:buSzPts val="2200"/>
              <a:buNone/>
              <a:defRPr sz="2200" b="1"/>
            </a:lvl6pPr>
            <a:lvl7pPr lvl="6" rtl="0">
              <a:spcBef>
                <a:spcPts val="0"/>
              </a:spcBef>
              <a:spcAft>
                <a:spcPts val="0"/>
              </a:spcAft>
              <a:buSzPts val="2200"/>
              <a:buNone/>
              <a:defRPr sz="2200" b="1"/>
            </a:lvl7pPr>
            <a:lvl8pPr lvl="7" rtl="0">
              <a:spcBef>
                <a:spcPts val="0"/>
              </a:spcBef>
              <a:spcAft>
                <a:spcPts val="0"/>
              </a:spcAft>
              <a:buSzPts val="2200"/>
              <a:buNone/>
              <a:defRPr sz="2200" b="1"/>
            </a:lvl8pPr>
            <a:lvl9pPr lvl="8" rtl="0">
              <a:spcBef>
                <a:spcPts val="0"/>
              </a:spcBef>
              <a:spcAft>
                <a:spcPts val="0"/>
              </a:spcAft>
              <a:buSzPts val="2200"/>
              <a:buNone/>
              <a:defRPr sz="2200" b="1"/>
            </a:lvl9pPr>
          </a:lstStyle>
          <a:p>
            <a:endParaRPr/>
          </a:p>
        </p:txBody>
      </p:sp>
      <p:sp>
        <p:nvSpPr>
          <p:cNvPr id="177" name="Google Shape;177;p29"/>
          <p:cNvSpPr txBox="1">
            <a:spLocks noGrp="1"/>
          </p:cNvSpPr>
          <p:nvPr>
            <p:ph type="subTitle" idx="6"/>
          </p:nvPr>
        </p:nvSpPr>
        <p:spPr>
          <a:xfrm>
            <a:off x="6192478" y="2397025"/>
            <a:ext cx="1980000" cy="1185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pic>
        <p:nvPicPr>
          <p:cNvPr id="178" name="Google Shape;178;p29"/>
          <p:cNvPicPr preferRelativeResize="0"/>
          <p:nvPr/>
        </p:nvPicPr>
        <p:blipFill>
          <a:blip r:embed="rId2">
            <a:alphaModFix/>
          </a:blip>
          <a:stretch>
            <a:fillRect/>
          </a:stretch>
        </p:blipFill>
        <p:spPr>
          <a:xfrm>
            <a:off x="6728100" y="3147651"/>
            <a:ext cx="5430749" cy="4254799"/>
          </a:xfrm>
          <a:prstGeom prst="rect">
            <a:avLst/>
          </a:prstGeom>
          <a:noFill/>
          <a:ln>
            <a:noFill/>
          </a:ln>
        </p:spPr>
      </p:pic>
      <p:pic>
        <p:nvPicPr>
          <p:cNvPr id="179" name="Google Shape;179;p29"/>
          <p:cNvPicPr preferRelativeResize="0"/>
          <p:nvPr/>
        </p:nvPicPr>
        <p:blipFill>
          <a:blip r:embed="rId3">
            <a:alphaModFix/>
          </a:blip>
          <a:stretch>
            <a:fillRect/>
          </a:stretch>
        </p:blipFill>
        <p:spPr>
          <a:xfrm rot="1164641">
            <a:off x="6856035" y="4322408"/>
            <a:ext cx="634003" cy="633987"/>
          </a:xfrm>
          <a:prstGeom prst="rect">
            <a:avLst/>
          </a:prstGeom>
          <a:noFill/>
          <a:ln>
            <a:noFill/>
          </a:ln>
        </p:spPr>
      </p:pic>
      <p:pic>
        <p:nvPicPr>
          <p:cNvPr id="180" name="Google Shape;180;p29"/>
          <p:cNvPicPr preferRelativeResize="0"/>
          <p:nvPr/>
        </p:nvPicPr>
        <p:blipFill>
          <a:blip r:embed="rId3">
            <a:alphaModFix/>
          </a:blip>
          <a:stretch>
            <a:fillRect/>
          </a:stretch>
        </p:blipFill>
        <p:spPr>
          <a:xfrm rot="5957898">
            <a:off x="7580748" y="138071"/>
            <a:ext cx="1150229" cy="115019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five columns">
  <p:cSld name="CUSTOM_19">
    <p:spTree>
      <p:nvGrpSpPr>
        <p:cNvPr id="1" name="Shape 181"/>
        <p:cNvGrpSpPr/>
        <p:nvPr/>
      </p:nvGrpSpPr>
      <p:grpSpPr>
        <a:xfrm>
          <a:off x="0" y="0"/>
          <a:ext cx="0" cy="0"/>
          <a:chOff x="0" y="0"/>
          <a:chExt cx="0" cy="0"/>
        </a:xfrm>
      </p:grpSpPr>
      <p:sp>
        <p:nvSpPr>
          <p:cNvPr id="182" name="Google Shape;182;p30"/>
          <p:cNvSpPr txBox="1">
            <a:spLocks noGrp="1"/>
          </p:cNvSpPr>
          <p:nvPr>
            <p:ph type="title"/>
          </p:nvPr>
        </p:nvSpPr>
        <p:spPr>
          <a:xfrm>
            <a:off x="901887" y="138962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a:endParaRPr/>
          </a:p>
        </p:txBody>
      </p:sp>
      <p:sp>
        <p:nvSpPr>
          <p:cNvPr id="183" name="Google Shape;183;p30"/>
          <p:cNvSpPr txBox="1">
            <a:spLocks noGrp="1"/>
          </p:cNvSpPr>
          <p:nvPr>
            <p:ph type="subTitle" idx="1"/>
          </p:nvPr>
        </p:nvSpPr>
        <p:spPr>
          <a:xfrm>
            <a:off x="901875" y="1770375"/>
            <a:ext cx="1980000" cy="94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4" name="Google Shape;184;p30"/>
          <p:cNvSpPr txBox="1">
            <a:spLocks noGrp="1"/>
          </p:cNvSpPr>
          <p:nvPr>
            <p:ph type="title" idx="2"/>
          </p:nvPr>
        </p:nvSpPr>
        <p:spPr>
          <a:xfrm>
            <a:off x="6192484" y="1389023"/>
            <a:ext cx="1980000" cy="28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a:endParaRPr/>
          </a:p>
        </p:txBody>
      </p:sp>
      <p:sp>
        <p:nvSpPr>
          <p:cNvPr id="185" name="Google Shape;185;p30"/>
          <p:cNvSpPr txBox="1">
            <a:spLocks noGrp="1"/>
          </p:cNvSpPr>
          <p:nvPr>
            <p:ph type="subTitle" idx="3"/>
          </p:nvPr>
        </p:nvSpPr>
        <p:spPr>
          <a:xfrm>
            <a:off x="3547172" y="1770375"/>
            <a:ext cx="1980000" cy="9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6" name="Google Shape;186;p30"/>
          <p:cNvSpPr txBox="1">
            <a:spLocks noGrp="1"/>
          </p:cNvSpPr>
          <p:nvPr>
            <p:ph type="title" idx="4"/>
          </p:nvPr>
        </p:nvSpPr>
        <p:spPr>
          <a:xfrm>
            <a:off x="3547176" y="138962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a:endParaRPr/>
          </a:p>
        </p:txBody>
      </p:sp>
      <p:sp>
        <p:nvSpPr>
          <p:cNvPr id="187" name="Google Shape;187;p30"/>
          <p:cNvSpPr txBox="1">
            <a:spLocks noGrp="1"/>
          </p:cNvSpPr>
          <p:nvPr>
            <p:ph type="subTitle" idx="5"/>
          </p:nvPr>
        </p:nvSpPr>
        <p:spPr>
          <a:xfrm>
            <a:off x="6192476" y="1770375"/>
            <a:ext cx="1980000" cy="945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8" name="Google Shape;188;p30"/>
          <p:cNvSpPr txBox="1">
            <a:spLocks noGrp="1"/>
          </p:cNvSpPr>
          <p:nvPr>
            <p:ph type="title" idx="6"/>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9" name="Google Shape;189;p30"/>
          <p:cNvSpPr txBox="1">
            <a:spLocks noGrp="1"/>
          </p:cNvSpPr>
          <p:nvPr>
            <p:ph type="title" idx="7"/>
          </p:nvPr>
        </p:nvSpPr>
        <p:spPr>
          <a:xfrm>
            <a:off x="2224537" y="29583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a:endParaRPr/>
          </a:p>
        </p:txBody>
      </p:sp>
      <p:sp>
        <p:nvSpPr>
          <p:cNvPr id="190" name="Google Shape;190;p30"/>
          <p:cNvSpPr txBox="1">
            <a:spLocks noGrp="1"/>
          </p:cNvSpPr>
          <p:nvPr>
            <p:ph type="subTitle" idx="8"/>
          </p:nvPr>
        </p:nvSpPr>
        <p:spPr>
          <a:xfrm>
            <a:off x="2224525" y="3339125"/>
            <a:ext cx="1980000" cy="94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30"/>
          <p:cNvSpPr txBox="1">
            <a:spLocks noGrp="1"/>
          </p:cNvSpPr>
          <p:nvPr>
            <p:ph type="subTitle" idx="9"/>
          </p:nvPr>
        </p:nvSpPr>
        <p:spPr>
          <a:xfrm>
            <a:off x="4869824" y="3339125"/>
            <a:ext cx="1980000" cy="939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 name="Google Shape;192;p30"/>
          <p:cNvSpPr txBox="1">
            <a:spLocks noGrp="1"/>
          </p:cNvSpPr>
          <p:nvPr>
            <p:ph type="title" idx="13"/>
          </p:nvPr>
        </p:nvSpPr>
        <p:spPr>
          <a:xfrm>
            <a:off x="4869826" y="2958373"/>
            <a:ext cx="1980000" cy="286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algn="ctr" rtl="0">
              <a:spcBef>
                <a:spcPts val="0"/>
              </a:spcBef>
              <a:spcAft>
                <a:spcPts val="0"/>
              </a:spcAft>
              <a:buSzPts val="2200"/>
              <a:buNone/>
              <a:defRPr sz="2200" b="1"/>
            </a:lvl2pPr>
            <a:lvl3pPr lvl="2" algn="ctr" rtl="0">
              <a:spcBef>
                <a:spcPts val="0"/>
              </a:spcBef>
              <a:spcAft>
                <a:spcPts val="0"/>
              </a:spcAft>
              <a:buSzPts val="2200"/>
              <a:buNone/>
              <a:defRPr sz="2200" b="1"/>
            </a:lvl3pPr>
            <a:lvl4pPr lvl="3" algn="ctr" rtl="0">
              <a:spcBef>
                <a:spcPts val="0"/>
              </a:spcBef>
              <a:spcAft>
                <a:spcPts val="0"/>
              </a:spcAft>
              <a:buSzPts val="2200"/>
              <a:buNone/>
              <a:defRPr sz="2200" b="1"/>
            </a:lvl4pPr>
            <a:lvl5pPr lvl="4" algn="ctr" rtl="0">
              <a:spcBef>
                <a:spcPts val="0"/>
              </a:spcBef>
              <a:spcAft>
                <a:spcPts val="0"/>
              </a:spcAft>
              <a:buSzPts val="2200"/>
              <a:buNone/>
              <a:defRPr sz="2200" b="1"/>
            </a:lvl5pPr>
            <a:lvl6pPr lvl="5" algn="ctr" rtl="0">
              <a:spcBef>
                <a:spcPts val="0"/>
              </a:spcBef>
              <a:spcAft>
                <a:spcPts val="0"/>
              </a:spcAft>
              <a:buSzPts val="2200"/>
              <a:buNone/>
              <a:defRPr sz="2200" b="1"/>
            </a:lvl6pPr>
            <a:lvl7pPr lvl="6" algn="ctr" rtl="0">
              <a:spcBef>
                <a:spcPts val="0"/>
              </a:spcBef>
              <a:spcAft>
                <a:spcPts val="0"/>
              </a:spcAft>
              <a:buSzPts val="2200"/>
              <a:buNone/>
              <a:defRPr sz="2200" b="1"/>
            </a:lvl7pPr>
            <a:lvl8pPr lvl="7" algn="ctr" rtl="0">
              <a:spcBef>
                <a:spcPts val="0"/>
              </a:spcBef>
              <a:spcAft>
                <a:spcPts val="0"/>
              </a:spcAft>
              <a:buSzPts val="2200"/>
              <a:buNone/>
              <a:defRPr sz="2200" b="1"/>
            </a:lvl8pPr>
            <a:lvl9pPr lvl="8" algn="ctr" rtl="0">
              <a:spcBef>
                <a:spcPts val="0"/>
              </a:spcBef>
              <a:spcAft>
                <a:spcPts val="0"/>
              </a:spcAft>
              <a:buSzPts val="2200"/>
              <a:buNone/>
              <a:defRPr sz="2200" b="1"/>
            </a:lvl9pPr>
          </a:lstStyle>
          <a:p>
            <a:endParaRPr/>
          </a:p>
        </p:txBody>
      </p:sp>
      <p:pic>
        <p:nvPicPr>
          <p:cNvPr id="193" name="Google Shape;193;p30"/>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194" name="Google Shape;194;p30"/>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dirty="0"/>
          </a:p>
        </p:txBody>
      </p:sp>
      <p:sp>
        <p:nvSpPr>
          <p:cNvPr id="27" name="Google Shape;27;p4"/>
          <p:cNvSpPr txBox="1">
            <a:spLocks noGrp="1"/>
          </p:cNvSpPr>
          <p:nvPr>
            <p:ph type="sldNum" idx="12"/>
          </p:nvPr>
        </p:nvSpPr>
        <p:spPr>
          <a:xfrm>
            <a:off x="218474" y="4663217"/>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dirty="0"/>
          </a:p>
        </p:txBody>
      </p:sp>
      <p:pic>
        <p:nvPicPr>
          <p:cNvPr id="28" name="Google Shape;28;p4"/>
          <p:cNvPicPr preferRelativeResize="0"/>
          <p:nvPr/>
        </p:nvPicPr>
        <p:blipFill>
          <a:blip r:embed="rId2">
            <a:alphaModFix/>
          </a:blip>
          <a:stretch>
            <a:fillRect/>
          </a:stretch>
        </p:blipFill>
        <p:spPr>
          <a:xfrm rot="7856000" flipH="1">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pic>
        <p:nvPicPr>
          <p:cNvPr id="3" name="Imagen 2" descr="Imagen que contiene Icono&#10;&#10;Descripción generada automáticamente">
            <a:extLst>
              <a:ext uri="{FF2B5EF4-FFF2-40B4-BE49-F238E27FC236}">
                <a16:creationId xmlns:a16="http://schemas.microsoft.com/office/drawing/2014/main" id="{4DD16A04-AB36-B702-A769-40E723F854D3}"/>
              </a:ext>
            </a:extLst>
          </p:cNvPr>
          <p:cNvPicPr>
            <a:picLocks noChangeAspect="1"/>
          </p:cNvPicPr>
          <p:nvPr userDrawn="1"/>
        </p:nvPicPr>
        <p:blipFill>
          <a:blip r:embed="rId4"/>
          <a:stretch>
            <a:fillRect/>
          </a:stretch>
        </p:blipFill>
        <p:spPr>
          <a:xfrm>
            <a:off x="8011126" y="4309612"/>
            <a:ext cx="914400" cy="914400"/>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four columns">
  <p:cSld name="CUSTOM_12">
    <p:spTree>
      <p:nvGrpSpPr>
        <p:cNvPr id="1" name="Shape 195"/>
        <p:cNvGrpSpPr/>
        <p:nvPr/>
      </p:nvGrpSpPr>
      <p:grpSpPr>
        <a:xfrm>
          <a:off x="0" y="0"/>
          <a:ext cx="0" cy="0"/>
          <a:chOff x="0" y="0"/>
          <a:chExt cx="0" cy="0"/>
        </a:xfrm>
      </p:grpSpPr>
      <p:sp>
        <p:nvSpPr>
          <p:cNvPr id="196" name="Google Shape;196;p31"/>
          <p:cNvSpPr txBox="1">
            <a:spLocks noGrp="1"/>
          </p:cNvSpPr>
          <p:nvPr>
            <p:ph type="title"/>
          </p:nvPr>
        </p:nvSpPr>
        <p:spPr>
          <a:xfrm>
            <a:off x="1500663" y="1509594"/>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97" name="Google Shape;197;p31"/>
          <p:cNvSpPr txBox="1">
            <a:spLocks noGrp="1"/>
          </p:cNvSpPr>
          <p:nvPr>
            <p:ph type="subTitle" idx="1"/>
          </p:nvPr>
        </p:nvSpPr>
        <p:spPr>
          <a:xfrm>
            <a:off x="1798272" y="1977425"/>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8" name="Google Shape;198;p31"/>
          <p:cNvSpPr txBox="1">
            <a:spLocks noGrp="1"/>
          </p:cNvSpPr>
          <p:nvPr>
            <p:ph type="title" idx="2"/>
          </p:nvPr>
        </p:nvSpPr>
        <p:spPr>
          <a:xfrm>
            <a:off x="4776243" y="1509594"/>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199" name="Google Shape;199;p31"/>
          <p:cNvSpPr txBox="1">
            <a:spLocks noGrp="1"/>
          </p:cNvSpPr>
          <p:nvPr>
            <p:ph type="subTitle" idx="3"/>
          </p:nvPr>
        </p:nvSpPr>
        <p:spPr>
          <a:xfrm>
            <a:off x="5073849" y="1977425"/>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0" name="Google Shape;200;p31"/>
          <p:cNvSpPr txBox="1">
            <a:spLocks noGrp="1"/>
          </p:cNvSpPr>
          <p:nvPr>
            <p:ph type="title" idx="4"/>
          </p:nvPr>
        </p:nvSpPr>
        <p:spPr>
          <a:xfrm>
            <a:off x="1500663" y="3357700"/>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01" name="Google Shape;201;p31"/>
          <p:cNvSpPr txBox="1">
            <a:spLocks noGrp="1"/>
          </p:cNvSpPr>
          <p:nvPr>
            <p:ph type="subTitle" idx="5"/>
          </p:nvPr>
        </p:nvSpPr>
        <p:spPr>
          <a:xfrm>
            <a:off x="1798272" y="3825526"/>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2" name="Google Shape;202;p31"/>
          <p:cNvSpPr txBox="1">
            <a:spLocks noGrp="1"/>
          </p:cNvSpPr>
          <p:nvPr>
            <p:ph type="title" idx="6"/>
          </p:nvPr>
        </p:nvSpPr>
        <p:spPr>
          <a:xfrm>
            <a:off x="4776243" y="3357700"/>
            <a:ext cx="28671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03" name="Google Shape;203;p31"/>
          <p:cNvSpPr txBox="1">
            <a:spLocks noGrp="1"/>
          </p:cNvSpPr>
          <p:nvPr>
            <p:ph type="subTitle" idx="7"/>
          </p:nvPr>
        </p:nvSpPr>
        <p:spPr>
          <a:xfrm>
            <a:off x="5073849" y="3825526"/>
            <a:ext cx="22719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31"/>
          <p:cNvSpPr txBox="1">
            <a:spLocks noGrp="1"/>
          </p:cNvSpPr>
          <p:nvPr>
            <p:ph type="title" idx="8"/>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05" name="Google Shape;205;p31"/>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06" name="Google Shape;206;p31"/>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07" name="Google Shape;207;p31"/>
          <p:cNvPicPr preferRelativeResize="0"/>
          <p:nvPr/>
        </p:nvPicPr>
        <p:blipFill>
          <a:blip r:embed="rId4">
            <a:alphaModFix/>
          </a:blip>
          <a:stretch>
            <a:fillRect/>
          </a:stretch>
        </p:blipFill>
        <p:spPr>
          <a:xfrm rot="-4969269">
            <a:off x="94679" y="3328671"/>
            <a:ext cx="1616669" cy="1616665"/>
          </a:xfrm>
          <a:prstGeom prst="rect">
            <a:avLst/>
          </a:prstGeom>
          <a:noFill/>
          <a:ln>
            <a:noFill/>
          </a:ln>
        </p:spPr>
      </p:pic>
      <p:pic>
        <p:nvPicPr>
          <p:cNvPr id="208" name="Google Shape;208;p31"/>
          <p:cNvPicPr preferRelativeResize="0"/>
          <p:nvPr/>
        </p:nvPicPr>
        <p:blipFill>
          <a:blip r:embed="rId3">
            <a:alphaModFix/>
          </a:blip>
          <a:stretch>
            <a:fillRect/>
          </a:stretch>
        </p:blipFill>
        <p:spPr>
          <a:xfrm rot="-10097946" flipH="1">
            <a:off x="772515" y="2868679"/>
            <a:ext cx="659361" cy="69790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six columns">
  <p:cSld name="CUSTOM_14">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720000"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1" name="Google Shape;211;p32"/>
          <p:cNvSpPr txBox="1">
            <a:spLocks noGrp="1"/>
          </p:cNvSpPr>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2" name="Google Shape;212;p32"/>
          <p:cNvSpPr txBox="1">
            <a:spLocks noGrp="1"/>
          </p:cNvSpPr>
          <p:nvPr>
            <p:ph type="title" idx="2"/>
          </p:nvPr>
        </p:nvSpPr>
        <p:spPr>
          <a:xfrm>
            <a:off x="3419269"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3" name="Google Shape;213;p32"/>
          <p:cNvSpPr txBox="1">
            <a:spLocks noGrp="1"/>
          </p:cNvSpPr>
          <p:nvPr>
            <p:ph type="subTitle" idx="3"/>
          </p:nvPr>
        </p:nvSpPr>
        <p:spPr>
          <a:xfrm>
            <a:off x="3419269"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4" name="Google Shape;214;p32"/>
          <p:cNvSpPr txBox="1">
            <a:spLocks noGrp="1"/>
          </p:cNvSpPr>
          <p:nvPr>
            <p:ph type="title" idx="4"/>
          </p:nvPr>
        </p:nvSpPr>
        <p:spPr>
          <a:xfrm>
            <a:off x="720000"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5" name="Google Shape;215;p32"/>
          <p:cNvSpPr txBox="1">
            <a:spLocks noGrp="1"/>
          </p:cNvSpPr>
          <p:nvPr>
            <p:ph type="subTitle" idx="5"/>
          </p:nvPr>
        </p:nvSpPr>
        <p:spPr>
          <a:xfrm>
            <a:off x="720000"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6" name="Google Shape;216;p32"/>
          <p:cNvSpPr txBox="1">
            <a:spLocks noGrp="1"/>
          </p:cNvSpPr>
          <p:nvPr>
            <p:ph type="title" idx="6"/>
          </p:nvPr>
        </p:nvSpPr>
        <p:spPr>
          <a:xfrm>
            <a:off x="3419269"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7" name="Google Shape;217;p32"/>
          <p:cNvSpPr txBox="1">
            <a:spLocks noGrp="1"/>
          </p:cNvSpPr>
          <p:nvPr>
            <p:ph type="subTitle" idx="7"/>
          </p:nvPr>
        </p:nvSpPr>
        <p:spPr>
          <a:xfrm>
            <a:off x="3419269"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8" name="Google Shape;218;p32"/>
          <p:cNvSpPr txBox="1">
            <a:spLocks noGrp="1"/>
          </p:cNvSpPr>
          <p:nvPr>
            <p:ph type="title" idx="8"/>
          </p:nvPr>
        </p:nvSpPr>
        <p:spPr>
          <a:xfrm>
            <a:off x="6118545" y="17590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19" name="Google Shape;219;p32"/>
          <p:cNvSpPr txBox="1">
            <a:spLocks noGrp="1"/>
          </p:cNvSpPr>
          <p:nvPr>
            <p:ph type="subTitle" idx="9"/>
          </p:nvPr>
        </p:nvSpPr>
        <p:spPr>
          <a:xfrm>
            <a:off x="6118545" y="21931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0" name="Google Shape;220;p32"/>
          <p:cNvSpPr txBox="1">
            <a:spLocks noGrp="1"/>
          </p:cNvSpPr>
          <p:nvPr>
            <p:ph type="title" idx="13"/>
          </p:nvPr>
        </p:nvSpPr>
        <p:spPr>
          <a:xfrm>
            <a:off x="6118545" y="3192450"/>
            <a:ext cx="23055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
        <p:nvSpPr>
          <p:cNvPr id="221" name="Google Shape;221;p32"/>
          <p:cNvSpPr txBox="1">
            <a:spLocks noGrp="1"/>
          </p:cNvSpPr>
          <p:nvPr>
            <p:ph type="subTitle" idx="14"/>
          </p:nvPr>
        </p:nvSpPr>
        <p:spPr>
          <a:xfrm>
            <a:off x="6118545" y="3626575"/>
            <a:ext cx="23055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2" name="Google Shape;222;p32"/>
          <p:cNvSpPr txBox="1">
            <a:spLocks noGrp="1"/>
          </p:cNvSpPr>
          <p:nvPr>
            <p:ph type="title" idx="15"/>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23" name="Google Shape;223;p32"/>
          <p:cNvPicPr preferRelativeResize="0"/>
          <p:nvPr/>
        </p:nvPicPr>
        <p:blipFill>
          <a:blip r:embed="rId2">
            <a:alphaModFix/>
          </a:blip>
          <a:stretch>
            <a:fillRect/>
          </a:stretch>
        </p:blipFill>
        <p:spPr>
          <a:xfrm>
            <a:off x="5287125" y="-2960550"/>
            <a:ext cx="5921451" cy="4639251"/>
          </a:xfrm>
          <a:prstGeom prst="rect">
            <a:avLst/>
          </a:prstGeom>
          <a:noFill/>
          <a:ln>
            <a:noFill/>
          </a:ln>
        </p:spPr>
      </p:pic>
      <p:pic>
        <p:nvPicPr>
          <p:cNvPr id="224" name="Google Shape;224;p32"/>
          <p:cNvPicPr preferRelativeResize="0"/>
          <p:nvPr/>
        </p:nvPicPr>
        <p:blipFill>
          <a:blip r:embed="rId3">
            <a:alphaModFix/>
          </a:blip>
          <a:stretch>
            <a:fillRect/>
          </a:stretch>
        </p:blipFill>
        <p:spPr>
          <a:xfrm rot="1164753">
            <a:off x="5912442" y="758778"/>
            <a:ext cx="808492" cy="808537"/>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Numbers and text">
  <p:cSld name="CUSTOM_15">
    <p:spTree>
      <p:nvGrpSpPr>
        <p:cNvPr id="1" name="Shape 225"/>
        <p:cNvGrpSpPr/>
        <p:nvPr/>
      </p:nvGrpSpPr>
      <p:grpSpPr>
        <a:xfrm>
          <a:off x="0" y="0"/>
          <a:ext cx="0" cy="0"/>
          <a:chOff x="0" y="0"/>
          <a:chExt cx="0" cy="0"/>
        </a:xfrm>
      </p:grpSpPr>
      <p:sp>
        <p:nvSpPr>
          <p:cNvPr id="226" name="Google Shape;226;p33"/>
          <p:cNvSpPr txBox="1">
            <a:spLocks noGrp="1"/>
          </p:cNvSpPr>
          <p:nvPr>
            <p:ph type="subTitle" idx="1"/>
          </p:nvPr>
        </p:nvSpPr>
        <p:spPr>
          <a:xfrm>
            <a:off x="1819350" y="1205425"/>
            <a:ext cx="5505300" cy="44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7" name="Google Shape;227;p33"/>
          <p:cNvSpPr txBox="1">
            <a:spLocks noGrp="1"/>
          </p:cNvSpPr>
          <p:nvPr>
            <p:ph type="title" hasCustomPrompt="1"/>
          </p:nvPr>
        </p:nvSpPr>
        <p:spPr>
          <a:xfrm>
            <a:off x="2120255" y="540000"/>
            <a:ext cx="49035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28" name="Google Shape;228;p33"/>
          <p:cNvSpPr txBox="1">
            <a:spLocks noGrp="1"/>
          </p:cNvSpPr>
          <p:nvPr>
            <p:ph type="subTitle" idx="2"/>
          </p:nvPr>
        </p:nvSpPr>
        <p:spPr>
          <a:xfrm>
            <a:off x="1819350" y="2684200"/>
            <a:ext cx="5505300" cy="44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9" name="Google Shape;229;p33"/>
          <p:cNvSpPr txBox="1">
            <a:spLocks noGrp="1"/>
          </p:cNvSpPr>
          <p:nvPr>
            <p:ph type="title" idx="3" hasCustomPrompt="1"/>
          </p:nvPr>
        </p:nvSpPr>
        <p:spPr>
          <a:xfrm>
            <a:off x="2120250" y="2018770"/>
            <a:ext cx="49035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Clr>
                <a:schemeClr val="accent2"/>
              </a:buClr>
              <a:buSzPts val="2800"/>
              <a:buNone/>
              <a:defRPr>
                <a:solidFill>
                  <a:schemeClr val="lt1"/>
                </a:solidFill>
              </a:defRPr>
            </a:lvl1pPr>
            <a:lvl2pPr lvl="1" rtl="0">
              <a:spcBef>
                <a:spcPts val="0"/>
              </a:spcBef>
              <a:spcAft>
                <a:spcPts val="0"/>
              </a:spcAft>
              <a:buClr>
                <a:schemeClr val="accent2"/>
              </a:buClr>
              <a:buSzPts val="3000"/>
              <a:buNone/>
              <a:defRPr sz="3000">
                <a:solidFill>
                  <a:schemeClr val="accent2"/>
                </a:solidFill>
              </a:defRPr>
            </a:lvl2pPr>
            <a:lvl3pPr lvl="2" rtl="0">
              <a:spcBef>
                <a:spcPts val="0"/>
              </a:spcBef>
              <a:spcAft>
                <a:spcPts val="0"/>
              </a:spcAft>
              <a:buClr>
                <a:schemeClr val="accent2"/>
              </a:buClr>
              <a:buSzPts val="3000"/>
              <a:buNone/>
              <a:defRPr sz="3000">
                <a:solidFill>
                  <a:schemeClr val="accent2"/>
                </a:solidFill>
              </a:defRPr>
            </a:lvl3pPr>
            <a:lvl4pPr lvl="3" rtl="0">
              <a:spcBef>
                <a:spcPts val="0"/>
              </a:spcBef>
              <a:spcAft>
                <a:spcPts val="0"/>
              </a:spcAft>
              <a:buClr>
                <a:schemeClr val="accent2"/>
              </a:buClr>
              <a:buSzPts val="3000"/>
              <a:buNone/>
              <a:defRPr sz="3000">
                <a:solidFill>
                  <a:schemeClr val="accent2"/>
                </a:solidFill>
              </a:defRPr>
            </a:lvl4pPr>
            <a:lvl5pPr lvl="4" rtl="0">
              <a:spcBef>
                <a:spcPts val="0"/>
              </a:spcBef>
              <a:spcAft>
                <a:spcPts val="0"/>
              </a:spcAft>
              <a:buClr>
                <a:schemeClr val="accent2"/>
              </a:buClr>
              <a:buSzPts val="3000"/>
              <a:buNone/>
              <a:defRPr sz="3000">
                <a:solidFill>
                  <a:schemeClr val="accent2"/>
                </a:solidFill>
              </a:defRPr>
            </a:lvl5pPr>
            <a:lvl6pPr lvl="5" rtl="0">
              <a:spcBef>
                <a:spcPts val="0"/>
              </a:spcBef>
              <a:spcAft>
                <a:spcPts val="0"/>
              </a:spcAft>
              <a:buClr>
                <a:schemeClr val="accent2"/>
              </a:buClr>
              <a:buSzPts val="3000"/>
              <a:buNone/>
              <a:defRPr sz="3000">
                <a:solidFill>
                  <a:schemeClr val="accent2"/>
                </a:solidFill>
              </a:defRPr>
            </a:lvl6pPr>
            <a:lvl7pPr lvl="6" rtl="0">
              <a:spcBef>
                <a:spcPts val="0"/>
              </a:spcBef>
              <a:spcAft>
                <a:spcPts val="0"/>
              </a:spcAft>
              <a:buClr>
                <a:schemeClr val="accent2"/>
              </a:buClr>
              <a:buSzPts val="3000"/>
              <a:buNone/>
              <a:defRPr sz="3000">
                <a:solidFill>
                  <a:schemeClr val="accent2"/>
                </a:solidFill>
              </a:defRPr>
            </a:lvl7pPr>
            <a:lvl8pPr lvl="7" rtl="0">
              <a:spcBef>
                <a:spcPts val="0"/>
              </a:spcBef>
              <a:spcAft>
                <a:spcPts val="0"/>
              </a:spcAft>
              <a:buClr>
                <a:schemeClr val="accent2"/>
              </a:buClr>
              <a:buSzPts val="3000"/>
              <a:buNone/>
              <a:defRPr sz="3000">
                <a:solidFill>
                  <a:schemeClr val="accent2"/>
                </a:solidFill>
              </a:defRPr>
            </a:lvl8pPr>
            <a:lvl9pPr lvl="8" rtl="0">
              <a:spcBef>
                <a:spcPts val="0"/>
              </a:spcBef>
              <a:spcAft>
                <a:spcPts val="0"/>
              </a:spcAft>
              <a:buClr>
                <a:schemeClr val="accent2"/>
              </a:buClr>
              <a:buSzPts val="3000"/>
              <a:buNone/>
              <a:defRPr sz="3000">
                <a:solidFill>
                  <a:schemeClr val="accent2"/>
                </a:solidFill>
              </a:defRPr>
            </a:lvl9pPr>
          </a:lstStyle>
          <a:p>
            <a:r>
              <a:t>xx%</a:t>
            </a:r>
          </a:p>
        </p:txBody>
      </p:sp>
      <p:sp>
        <p:nvSpPr>
          <p:cNvPr id="230" name="Google Shape;230;p33"/>
          <p:cNvSpPr txBox="1">
            <a:spLocks noGrp="1"/>
          </p:cNvSpPr>
          <p:nvPr>
            <p:ph type="subTitle" idx="4"/>
          </p:nvPr>
        </p:nvSpPr>
        <p:spPr>
          <a:xfrm>
            <a:off x="1819352" y="4162975"/>
            <a:ext cx="5505300" cy="44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9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1" name="Google Shape;231;p33"/>
          <p:cNvSpPr txBox="1">
            <a:spLocks noGrp="1"/>
          </p:cNvSpPr>
          <p:nvPr>
            <p:ph type="title" idx="5" hasCustomPrompt="1"/>
          </p:nvPr>
        </p:nvSpPr>
        <p:spPr>
          <a:xfrm>
            <a:off x="2120253" y="3497540"/>
            <a:ext cx="4903500" cy="673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2800"/>
              <a:buNone/>
              <a:defRPr>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pic>
        <p:nvPicPr>
          <p:cNvPr id="232" name="Google Shape;232;p33"/>
          <p:cNvPicPr preferRelativeResize="0"/>
          <p:nvPr/>
        </p:nvPicPr>
        <p:blipFill>
          <a:blip r:embed="rId2">
            <a:alphaModFix/>
          </a:blip>
          <a:stretch>
            <a:fillRect/>
          </a:stretch>
        </p:blipFill>
        <p:spPr>
          <a:xfrm flipH="1">
            <a:off x="-1442851" y="-2550488"/>
            <a:ext cx="4209976" cy="5362960"/>
          </a:xfrm>
          <a:prstGeom prst="rect">
            <a:avLst/>
          </a:prstGeom>
          <a:noFill/>
          <a:ln>
            <a:noFill/>
          </a:ln>
        </p:spPr>
      </p:pic>
      <p:pic>
        <p:nvPicPr>
          <p:cNvPr id="233" name="Google Shape;233;p33"/>
          <p:cNvPicPr preferRelativeResize="0"/>
          <p:nvPr/>
        </p:nvPicPr>
        <p:blipFill>
          <a:blip r:embed="rId3">
            <a:alphaModFix/>
          </a:blip>
          <a:stretch>
            <a:fillRect/>
          </a:stretch>
        </p:blipFill>
        <p:spPr>
          <a:xfrm rot="5400000">
            <a:off x="6927748" y="411321"/>
            <a:ext cx="2246498" cy="1760055"/>
          </a:xfrm>
          <a:prstGeom prst="rect">
            <a:avLst/>
          </a:prstGeom>
          <a:noFill/>
          <a:ln>
            <a:noFill/>
          </a:ln>
        </p:spPr>
      </p:pic>
      <p:pic>
        <p:nvPicPr>
          <p:cNvPr id="234" name="Google Shape;234;p33"/>
          <p:cNvPicPr preferRelativeResize="0"/>
          <p:nvPr/>
        </p:nvPicPr>
        <p:blipFill>
          <a:blip r:embed="rId4">
            <a:alphaModFix/>
          </a:blip>
          <a:stretch>
            <a:fillRect/>
          </a:stretch>
        </p:blipFill>
        <p:spPr>
          <a:xfrm rot="5400000">
            <a:off x="7726449" y="1025222"/>
            <a:ext cx="1024139" cy="1024139"/>
          </a:xfrm>
          <a:prstGeom prst="rect">
            <a:avLst/>
          </a:prstGeom>
          <a:noFill/>
          <a:ln>
            <a:noFill/>
          </a:ln>
        </p:spPr>
      </p:pic>
      <p:pic>
        <p:nvPicPr>
          <p:cNvPr id="235" name="Google Shape;235;p33"/>
          <p:cNvPicPr preferRelativeResize="0"/>
          <p:nvPr/>
        </p:nvPicPr>
        <p:blipFill>
          <a:blip r:embed="rId4">
            <a:alphaModFix/>
          </a:blip>
          <a:stretch>
            <a:fillRect/>
          </a:stretch>
        </p:blipFill>
        <p:spPr>
          <a:xfrm rot="8100000">
            <a:off x="416857" y="2227598"/>
            <a:ext cx="1052054" cy="105205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16">
    <p:spTree>
      <p:nvGrpSpPr>
        <p:cNvPr id="1" name="Shape 236"/>
        <p:cNvGrpSpPr/>
        <p:nvPr/>
      </p:nvGrpSpPr>
      <p:grpSpPr>
        <a:xfrm>
          <a:off x="0" y="0"/>
          <a:ext cx="0" cy="0"/>
          <a:chOff x="0" y="0"/>
          <a:chExt cx="0" cy="0"/>
        </a:xfrm>
      </p:grpSpPr>
      <p:sp>
        <p:nvSpPr>
          <p:cNvPr id="237" name="Google Shape;237;p34"/>
          <p:cNvSpPr txBox="1">
            <a:spLocks noGrp="1"/>
          </p:cNvSpPr>
          <p:nvPr>
            <p:ph type="subTitle" idx="1"/>
          </p:nvPr>
        </p:nvSpPr>
        <p:spPr>
          <a:xfrm>
            <a:off x="2554800" y="4203362"/>
            <a:ext cx="4034400" cy="2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38" name="Google Shape;238;p34"/>
          <p:cNvSpPr txBox="1">
            <a:spLocks noGrp="1"/>
          </p:cNvSpPr>
          <p:nvPr>
            <p:ph type="subTitle" idx="2"/>
          </p:nvPr>
        </p:nvSpPr>
        <p:spPr>
          <a:xfrm>
            <a:off x="2851500" y="2349237"/>
            <a:ext cx="3441000" cy="997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39" name="Google Shape;239;p34"/>
          <p:cNvSpPr txBox="1">
            <a:spLocks noGrp="1"/>
          </p:cNvSpPr>
          <p:nvPr>
            <p:ph type="title"/>
          </p:nvPr>
        </p:nvSpPr>
        <p:spPr>
          <a:xfrm>
            <a:off x="1475700" y="471838"/>
            <a:ext cx="6192600" cy="156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240" name="Google Shape;240;p34"/>
          <p:cNvSpPr txBox="1"/>
          <p:nvPr/>
        </p:nvSpPr>
        <p:spPr>
          <a:xfrm>
            <a:off x="2851500" y="3422375"/>
            <a:ext cx="3441000" cy="62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1200">
                <a:solidFill>
                  <a:schemeClr val="lt1"/>
                </a:solidFill>
                <a:latin typeface="Maven Pro Medium"/>
                <a:ea typeface="Maven Pro Medium"/>
                <a:cs typeface="Maven Pro Medium"/>
                <a:sym typeface="Maven Pro"/>
              </a:rPr>
              <a:t>CREDITS: This presentation template was created by </a:t>
            </a:r>
            <a:r>
              <a:rPr lang="en" sz="1200">
                <a:solidFill>
                  <a:schemeClr val="lt1"/>
                </a:solidFill>
                <a:uFill>
                  <a:noFill/>
                </a:uFill>
                <a:latin typeface="Maven Pro SemiBold"/>
                <a:ea typeface="Maven Pro SemiBold"/>
                <a:cs typeface="Maven Pro SemiBold"/>
                <a:sym typeface="Maven Pro SemiBold"/>
                <a:hlinkClick r:id="rId2">
                  <a:extLst>
                    <a:ext uri="{A12FA001-AC4F-418D-AE19-62706E023703}">
                      <ahyp:hlinkClr xmlns:ahyp="http://schemas.microsoft.com/office/drawing/2018/hyperlinkcolor" val="tx"/>
                    </a:ext>
                  </a:extLst>
                </a:hlinkClick>
              </a:rPr>
              <a:t>Slidesgo</a:t>
            </a:r>
            <a:r>
              <a:rPr lang="en" sz="1200">
                <a:solidFill>
                  <a:schemeClr val="lt1"/>
                </a:solidFill>
                <a:latin typeface="Maven Pro Medium"/>
                <a:ea typeface="Maven Pro Medium"/>
                <a:cs typeface="Maven Pro Medium"/>
                <a:sym typeface="Maven Pro"/>
              </a:rPr>
              <a:t>, including icons by </a:t>
            </a:r>
            <a:r>
              <a:rPr lang="en" sz="1200">
                <a:solidFill>
                  <a:schemeClr val="lt1"/>
                </a:solidFill>
                <a:uFill>
                  <a:noFill/>
                </a:uFill>
                <a:latin typeface="Maven Pro SemiBold"/>
                <a:ea typeface="Maven Pro SemiBold"/>
                <a:cs typeface="Maven Pro SemiBold"/>
                <a:sym typeface="Maven Pro SemiBold"/>
                <a:hlinkClick r:id="rId3">
                  <a:extLst>
                    <a:ext uri="{A12FA001-AC4F-418D-AE19-62706E023703}">
                      <ahyp:hlinkClr xmlns:ahyp="http://schemas.microsoft.com/office/drawing/2018/hyperlinkcolor" val="tx"/>
                    </a:ext>
                  </a:extLst>
                </a:hlinkClick>
              </a:rPr>
              <a:t>Flaticon</a:t>
            </a:r>
            <a:r>
              <a:rPr lang="en" sz="1200">
                <a:solidFill>
                  <a:schemeClr val="lt1"/>
                </a:solidFill>
                <a:latin typeface="Maven Pro Medium"/>
                <a:ea typeface="Maven Pro Medium"/>
                <a:cs typeface="Maven Pro Medium"/>
                <a:sym typeface="Maven Pro"/>
              </a:rPr>
              <a:t>, infographics &amp; images by </a:t>
            </a:r>
            <a:r>
              <a:rPr lang="en" sz="1200">
                <a:solidFill>
                  <a:schemeClr val="lt1"/>
                </a:solidFill>
                <a:uFill>
                  <a:noFill/>
                </a:uFill>
                <a:latin typeface="Maven Pro SemiBold"/>
                <a:ea typeface="Maven Pro SemiBold"/>
                <a:cs typeface="Maven Pro SemiBold"/>
                <a:sym typeface="Maven Pro SemiBold"/>
                <a:hlinkClick r:id="rId4">
                  <a:extLst>
                    <a:ext uri="{A12FA001-AC4F-418D-AE19-62706E023703}">
                      <ahyp:hlinkClr xmlns:ahyp="http://schemas.microsoft.com/office/drawing/2018/hyperlinkcolor" val="tx"/>
                    </a:ext>
                  </a:extLst>
                </a:hlinkClick>
              </a:rPr>
              <a:t>Freepik</a:t>
            </a:r>
            <a:endParaRPr sz="1000">
              <a:solidFill>
                <a:schemeClr val="lt1"/>
              </a:solidFill>
              <a:latin typeface="Maven Pro Medium"/>
              <a:ea typeface="Maven Pro Medium"/>
              <a:cs typeface="Maven Pro Medium"/>
              <a:sym typeface="Maven Pro"/>
            </a:endParaRPr>
          </a:p>
        </p:txBody>
      </p:sp>
      <p:pic>
        <p:nvPicPr>
          <p:cNvPr id="241" name="Google Shape;241;p34"/>
          <p:cNvPicPr preferRelativeResize="0"/>
          <p:nvPr/>
        </p:nvPicPr>
        <p:blipFill>
          <a:blip r:embed="rId5">
            <a:alphaModFix/>
          </a:blip>
          <a:stretch>
            <a:fillRect/>
          </a:stretch>
        </p:blipFill>
        <p:spPr>
          <a:xfrm>
            <a:off x="6230472" y="-3523600"/>
            <a:ext cx="5277651" cy="6723048"/>
          </a:xfrm>
          <a:prstGeom prst="rect">
            <a:avLst/>
          </a:prstGeom>
          <a:noFill/>
          <a:ln>
            <a:noFill/>
          </a:ln>
        </p:spPr>
      </p:pic>
      <p:pic>
        <p:nvPicPr>
          <p:cNvPr id="242" name="Google Shape;242;p34"/>
          <p:cNvPicPr preferRelativeResize="0"/>
          <p:nvPr/>
        </p:nvPicPr>
        <p:blipFill>
          <a:blip r:embed="rId6">
            <a:alphaModFix/>
          </a:blip>
          <a:stretch>
            <a:fillRect/>
          </a:stretch>
        </p:blipFill>
        <p:spPr>
          <a:xfrm rot="-5400000" flipH="1">
            <a:off x="-109625" y="1903725"/>
            <a:ext cx="3202249" cy="2508849"/>
          </a:xfrm>
          <a:prstGeom prst="rect">
            <a:avLst/>
          </a:prstGeom>
          <a:noFill/>
          <a:ln>
            <a:noFill/>
          </a:ln>
        </p:spPr>
      </p:pic>
      <p:pic>
        <p:nvPicPr>
          <p:cNvPr id="243" name="Google Shape;243;p34"/>
          <p:cNvPicPr preferRelativeResize="0"/>
          <p:nvPr/>
        </p:nvPicPr>
        <p:blipFill>
          <a:blip r:embed="rId7">
            <a:alphaModFix/>
          </a:blip>
          <a:stretch>
            <a:fillRect/>
          </a:stretch>
        </p:blipFill>
        <p:spPr>
          <a:xfrm rot="-5400000" flipH="1">
            <a:off x="494276" y="2778801"/>
            <a:ext cx="1459850" cy="1459850"/>
          </a:xfrm>
          <a:prstGeom prst="rect">
            <a:avLst/>
          </a:prstGeom>
          <a:noFill/>
          <a:ln>
            <a:noFill/>
          </a:ln>
        </p:spPr>
      </p:pic>
      <p:pic>
        <p:nvPicPr>
          <p:cNvPr id="244" name="Google Shape;244;p34"/>
          <p:cNvPicPr preferRelativeResize="0"/>
          <p:nvPr/>
        </p:nvPicPr>
        <p:blipFill>
          <a:blip r:embed="rId7">
            <a:alphaModFix/>
          </a:blip>
          <a:stretch>
            <a:fillRect/>
          </a:stretch>
        </p:blipFill>
        <p:spPr>
          <a:xfrm rot="-8100000" flipH="1">
            <a:off x="7360947" y="2269023"/>
            <a:ext cx="1318861" cy="1318861"/>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6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userDrawn="1">
  <p:cSld name="TITLE_ONLY">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1" name="Google Shape;41;p6"/>
          <p:cNvSpPr txBox="1">
            <a:spLocks noGrp="1"/>
          </p:cNvSpPr>
          <p:nvPr>
            <p:ph type="sldNum" idx="12"/>
          </p:nvPr>
        </p:nvSpPr>
        <p:spPr>
          <a:xfrm>
            <a:off x="159900" y="4631196"/>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dirty="0"/>
          </a:p>
        </p:txBody>
      </p:sp>
      <p:pic>
        <p:nvPicPr>
          <p:cNvPr id="42" name="Google Shape;42;p6"/>
          <p:cNvPicPr preferRelativeResize="0"/>
          <p:nvPr/>
        </p:nvPicPr>
        <p:blipFill>
          <a:blip r:embed="rId2">
            <a:alphaModFix/>
          </a:blip>
          <a:stretch>
            <a:fillRect/>
          </a:stretch>
        </p:blipFill>
        <p:spPr>
          <a:xfrm rot="6177325" flipH="1">
            <a:off x="146063" y="2947895"/>
            <a:ext cx="1934205" cy="2047244"/>
          </a:xfrm>
          <a:prstGeom prst="rect">
            <a:avLst/>
          </a:prstGeom>
          <a:noFill/>
          <a:ln>
            <a:noFill/>
          </a:ln>
        </p:spPr>
      </p:pic>
      <p:pic>
        <p:nvPicPr>
          <p:cNvPr id="43" name="Google Shape;43;p6"/>
          <p:cNvPicPr preferRelativeResize="0"/>
          <p:nvPr/>
        </p:nvPicPr>
        <p:blipFill>
          <a:blip r:embed="rId3">
            <a:alphaModFix/>
          </a:blip>
          <a:stretch>
            <a:fillRect/>
          </a:stretch>
        </p:blipFill>
        <p:spPr>
          <a:xfrm rot="-10759919">
            <a:off x="7816860" y="173259"/>
            <a:ext cx="784591" cy="784591"/>
          </a:xfrm>
          <a:prstGeom prst="rect">
            <a:avLst/>
          </a:prstGeom>
          <a:noFill/>
          <a:ln>
            <a:noFill/>
          </a:ln>
        </p:spPr>
      </p:pic>
      <p:pic>
        <p:nvPicPr>
          <p:cNvPr id="6" name="Imagen 5" descr="Imagen que contiene Icono&#10;&#10;Descripción generada automáticamente">
            <a:extLst>
              <a:ext uri="{FF2B5EF4-FFF2-40B4-BE49-F238E27FC236}">
                <a16:creationId xmlns:a16="http://schemas.microsoft.com/office/drawing/2014/main" id="{9F90B223-B9A3-BB3F-B0D5-30179A0C5C93}"/>
              </a:ext>
            </a:extLst>
          </p:cNvPr>
          <p:cNvPicPr>
            <a:picLocks noChangeAspect="1"/>
          </p:cNvPicPr>
          <p:nvPr userDrawn="1"/>
        </p:nvPicPr>
        <p:blipFill>
          <a:blip r:embed="rId4"/>
          <a:stretch>
            <a:fillRect/>
          </a:stretch>
        </p:blipFill>
        <p:spPr>
          <a:xfrm>
            <a:off x="8011126" y="4309612"/>
            <a:ext cx="914400" cy="914400"/>
          </a:xfrm>
          <a:prstGeom prst="rect">
            <a:avLst/>
          </a:prstGeom>
        </p:spPr>
      </p:pic>
      <p:sp>
        <p:nvSpPr>
          <p:cNvPr id="9" name="Google Shape;299;p42">
            <a:extLst>
              <a:ext uri="{FF2B5EF4-FFF2-40B4-BE49-F238E27FC236}">
                <a16:creationId xmlns:a16="http://schemas.microsoft.com/office/drawing/2014/main" id="{50AA875C-634E-110F-362E-B74D119AE39D}"/>
              </a:ext>
            </a:extLst>
          </p:cNvPr>
          <p:cNvSpPr txBox="1">
            <a:spLocks noGrp="1"/>
          </p:cNvSpPr>
          <p:nvPr userDrawn="1"/>
        </p:nvSpPr>
        <p:spPr>
          <a:xfrm>
            <a:off x="708600" y="1186057"/>
            <a:ext cx="7070502" cy="2617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endParaRPr lang="en-US" b="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1">
  <p:cSld name="CUSTOM_2">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94" name="Google Shape;94;p15"/>
          <p:cNvPicPr preferRelativeResize="0"/>
          <p:nvPr/>
        </p:nvPicPr>
        <p:blipFill>
          <a:blip r:embed="rId2">
            <a:alphaModFix/>
          </a:blip>
          <a:stretch>
            <a:fillRect/>
          </a:stretch>
        </p:blipFill>
        <p:spPr>
          <a:xfrm rot="-10369311">
            <a:off x="5892043" y="-333061"/>
            <a:ext cx="2433751" cy="1906763"/>
          </a:xfrm>
          <a:prstGeom prst="rect">
            <a:avLst/>
          </a:prstGeom>
          <a:noFill/>
          <a:ln>
            <a:noFill/>
          </a:ln>
        </p:spPr>
      </p:pic>
      <p:pic>
        <p:nvPicPr>
          <p:cNvPr id="95" name="Google Shape;95;p15"/>
          <p:cNvPicPr preferRelativeResize="0"/>
          <p:nvPr/>
        </p:nvPicPr>
        <p:blipFill>
          <a:blip r:embed="rId3">
            <a:alphaModFix/>
          </a:blip>
          <a:stretch>
            <a:fillRect/>
          </a:stretch>
        </p:blipFill>
        <p:spPr>
          <a:xfrm rot="-10369272">
            <a:off x="6017204" y="796008"/>
            <a:ext cx="1081077" cy="1081072"/>
          </a:xfrm>
          <a:prstGeom prst="rect">
            <a:avLst/>
          </a:prstGeom>
          <a:noFill/>
          <a:ln>
            <a:noFill/>
          </a:ln>
        </p:spPr>
      </p:pic>
      <p:pic>
        <p:nvPicPr>
          <p:cNvPr id="96" name="Google Shape;96;p15"/>
          <p:cNvPicPr preferRelativeResize="0"/>
          <p:nvPr/>
        </p:nvPicPr>
        <p:blipFill>
          <a:blip r:embed="rId3">
            <a:alphaModFix/>
          </a:blip>
          <a:stretch>
            <a:fillRect/>
          </a:stretch>
        </p:blipFill>
        <p:spPr>
          <a:xfrm rot="8100000">
            <a:off x="344191" y="3499673"/>
            <a:ext cx="1318861" cy="1318861"/>
          </a:xfrm>
          <a:prstGeom prst="rect">
            <a:avLst/>
          </a:prstGeom>
          <a:noFill/>
          <a:ln>
            <a:noFill/>
          </a:ln>
        </p:spPr>
      </p:pic>
      <p:pic>
        <p:nvPicPr>
          <p:cNvPr id="6" name="Imagen 5" descr="Imagen que contiene Icono&#10;&#10;Descripción generada automáticamente">
            <a:extLst>
              <a:ext uri="{FF2B5EF4-FFF2-40B4-BE49-F238E27FC236}">
                <a16:creationId xmlns:a16="http://schemas.microsoft.com/office/drawing/2014/main" id="{09945FC4-4E51-6A04-0865-2D3CDD4DF1CB}"/>
              </a:ext>
            </a:extLst>
          </p:cNvPr>
          <p:cNvPicPr>
            <a:picLocks noChangeAspect="1"/>
          </p:cNvPicPr>
          <p:nvPr userDrawn="1"/>
        </p:nvPicPr>
        <p:blipFill>
          <a:blip r:embed="rId4"/>
          <a:stretch>
            <a:fillRect/>
          </a:stretch>
        </p:blipFill>
        <p:spPr>
          <a:xfrm>
            <a:off x="8011126" y="4309612"/>
            <a:ext cx="914400" cy="914400"/>
          </a:xfrm>
          <a:prstGeom prst="rect">
            <a:avLst/>
          </a:prstGeom>
        </p:spPr>
      </p:pic>
      <p:sp>
        <p:nvSpPr>
          <p:cNvPr id="7" name="Google Shape;41;p6">
            <a:extLst>
              <a:ext uri="{FF2B5EF4-FFF2-40B4-BE49-F238E27FC236}">
                <a16:creationId xmlns:a16="http://schemas.microsoft.com/office/drawing/2014/main" id="{B2865399-71FB-6973-F85B-DBC71E55A828}"/>
              </a:ext>
            </a:extLst>
          </p:cNvPr>
          <p:cNvSpPr txBox="1">
            <a:spLocks noGrp="1"/>
          </p:cNvSpPr>
          <p:nvPr>
            <p:ph type="sldNum" idx="12"/>
          </p:nvPr>
        </p:nvSpPr>
        <p:spPr>
          <a:xfrm>
            <a:off x="159900" y="4631196"/>
            <a:ext cx="548700" cy="393600"/>
          </a:xfrm>
          <a:prstGeom prst="rect">
            <a:avLst/>
          </a:prstGeom>
          <a:noFill/>
          <a:ln>
            <a:noFill/>
          </a:ln>
        </p:spPr>
        <p:txBody>
          <a:bodyPr spcFirstLastPara="1" wrap="square" lIns="91425" tIns="91425" rIns="91425" bIns="91425" anchor="ctr" anchorCtr="0">
            <a:noAutofit/>
          </a:bodyPr>
          <a:lstStyle>
            <a:lvl1pPr lvl="0">
              <a:buNone/>
              <a:defRPr>
                <a:solidFill>
                  <a:schemeClr val="bg1"/>
                </a:solidFill>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s-ES" smtClean="0"/>
              <a:pPr/>
              <a:t>‹Nº›</a:t>
            </a:fld>
            <a:endParaRPr lang="es-ES" dirty="0"/>
          </a:p>
        </p:txBody>
      </p:sp>
      <p:sp>
        <p:nvSpPr>
          <p:cNvPr id="9" name="Google Shape;299;p42">
            <a:extLst>
              <a:ext uri="{FF2B5EF4-FFF2-40B4-BE49-F238E27FC236}">
                <a16:creationId xmlns:a16="http://schemas.microsoft.com/office/drawing/2014/main" id="{CEC9BDCC-C928-D718-BBBB-F76CDB3DB141}"/>
              </a:ext>
            </a:extLst>
          </p:cNvPr>
          <p:cNvSpPr txBox="1">
            <a:spLocks noGrp="1"/>
          </p:cNvSpPr>
          <p:nvPr userDrawn="1"/>
        </p:nvSpPr>
        <p:spPr>
          <a:xfrm>
            <a:off x="708600" y="1186057"/>
            <a:ext cx="7070502" cy="26170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endParaRPr lang="en-US" b="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5"/>
          <p:cNvSpPr txBox="1">
            <a:spLocks noGrp="1"/>
          </p:cNvSpPr>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dirty="0"/>
          </a:p>
        </p:txBody>
      </p:sp>
      <p:sp>
        <p:nvSpPr>
          <p:cNvPr id="33" name="Google Shape;33;p5"/>
          <p:cNvSpPr txBox="1">
            <a:spLocks noGrp="1"/>
          </p:cNvSpPr>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4" name="Google Shape;34;p5"/>
          <p:cNvSpPr txBox="1">
            <a:spLocks noGrp="1"/>
          </p:cNvSpPr>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dirty="0"/>
          </a:p>
        </p:txBody>
      </p:sp>
      <p:sp>
        <p:nvSpPr>
          <p:cNvPr id="35" name="Google Shape;35;p5"/>
          <p:cNvSpPr txBox="1">
            <a:spLocks noGrp="1"/>
          </p:cNvSpPr>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rot="-6109617" flipH="1">
            <a:off x="199209" y="3777608"/>
            <a:ext cx="1064275" cy="112648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32159" y="1735306"/>
            <a:ext cx="3048900" cy="4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2800"/>
              <a:buNone/>
              <a:defRPr/>
            </a:lvl2pPr>
            <a:lvl3pPr lvl="2" algn="r" rtl="0">
              <a:lnSpc>
                <a:spcPct val="100000"/>
              </a:lnSpc>
              <a:spcBef>
                <a:spcPts val="0"/>
              </a:spcBef>
              <a:spcAft>
                <a:spcPts val="0"/>
              </a:spcAft>
              <a:buSzPts val="2800"/>
              <a:buNone/>
              <a:defRPr/>
            </a:lvl3pPr>
            <a:lvl4pPr lvl="3" algn="r" rtl="0">
              <a:lnSpc>
                <a:spcPct val="100000"/>
              </a:lnSpc>
              <a:spcBef>
                <a:spcPts val="0"/>
              </a:spcBef>
              <a:spcAft>
                <a:spcPts val="0"/>
              </a:spcAft>
              <a:buSzPts val="2800"/>
              <a:buNone/>
              <a:defRPr/>
            </a:lvl4pPr>
            <a:lvl5pPr lvl="4" algn="r" rtl="0">
              <a:lnSpc>
                <a:spcPct val="100000"/>
              </a:lnSpc>
              <a:spcBef>
                <a:spcPts val="0"/>
              </a:spcBef>
              <a:spcAft>
                <a:spcPts val="0"/>
              </a:spcAft>
              <a:buSzPts val="2800"/>
              <a:buNone/>
              <a:defRPr/>
            </a:lvl5pPr>
            <a:lvl6pPr lvl="5" algn="r" rtl="0">
              <a:lnSpc>
                <a:spcPct val="100000"/>
              </a:lnSpc>
              <a:spcBef>
                <a:spcPts val="0"/>
              </a:spcBef>
              <a:spcAft>
                <a:spcPts val="0"/>
              </a:spcAft>
              <a:buSzPts val="2800"/>
              <a:buNone/>
              <a:defRPr/>
            </a:lvl6pPr>
            <a:lvl7pPr lvl="6" algn="r" rtl="0">
              <a:lnSpc>
                <a:spcPct val="100000"/>
              </a:lnSpc>
              <a:spcBef>
                <a:spcPts val="0"/>
              </a:spcBef>
              <a:spcAft>
                <a:spcPts val="0"/>
              </a:spcAft>
              <a:buSzPts val="2800"/>
              <a:buNone/>
              <a:defRPr/>
            </a:lvl7pPr>
            <a:lvl8pPr lvl="7" algn="r" rtl="0">
              <a:lnSpc>
                <a:spcPct val="100000"/>
              </a:lnSpc>
              <a:spcBef>
                <a:spcPts val="0"/>
              </a:spcBef>
              <a:spcAft>
                <a:spcPts val="0"/>
              </a:spcAft>
              <a:buSzPts val="2800"/>
              <a:buNone/>
              <a:defRPr/>
            </a:lvl8pPr>
            <a:lvl9pPr lvl="8" algn="r" rtl="0">
              <a:lnSpc>
                <a:spcPct val="100000"/>
              </a:lnSpc>
              <a:spcBef>
                <a:spcPts val="0"/>
              </a:spcBef>
              <a:spcAft>
                <a:spcPts val="0"/>
              </a:spcAft>
              <a:buSzPts val="2800"/>
              <a:buNone/>
              <a:defRPr/>
            </a:lvl9pPr>
          </a:lstStyle>
          <a:p>
            <a:endParaRPr/>
          </a:p>
        </p:txBody>
      </p:sp>
      <p:sp>
        <p:nvSpPr>
          <p:cNvPr id="46" name="Google Shape;46;p7"/>
          <p:cNvSpPr txBox="1">
            <a:spLocks noGrp="1"/>
          </p:cNvSpPr>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lvl1pPr marL="457200" lvl="0" indent="-342900" algn="r" rtl="0">
              <a:lnSpc>
                <a:spcPct val="100000"/>
              </a:lnSpc>
              <a:spcBef>
                <a:spcPts val="0"/>
              </a:spcBef>
              <a:spcAft>
                <a:spcPts val="0"/>
              </a:spcAft>
              <a:buSzPts val="1800"/>
              <a:buChar char="●"/>
              <a:defRPr sz="1400"/>
            </a:lvl1pPr>
            <a:lvl2pPr marL="914400" lvl="1" indent="-317500" algn="r" rtl="0">
              <a:lnSpc>
                <a:spcPct val="100000"/>
              </a:lnSpc>
              <a:spcBef>
                <a:spcPts val="0"/>
              </a:spcBef>
              <a:spcAft>
                <a:spcPts val="0"/>
              </a:spcAft>
              <a:buSzPts val="1400"/>
              <a:buChar char="○"/>
              <a:defRPr/>
            </a:lvl2pPr>
            <a:lvl3pPr marL="1371600" lvl="2" indent="-317500" algn="r" rtl="0">
              <a:lnSpc>
                <a:spcPct val="100000"/>
              </a:lnSpc>
              <a:spcBef>
                <a:spcPts val="0"/>
              </a:spcBef>
              <a:spcAft>
                <a:spcPts val="0"/>
              </a:spcAft>
              <a:buSzPts val="1400"/>
              <a:buChar char="■"/>
              <a:defRPr/>
            </a:lvl3pPr>
            <a:lvl4pPr marL="1828800" lvl="3" indent="-317500" algn="r" rtl="0">
              <a:lnSpc>
                <a:spcPct val="100000"/>
              </a:lnSpc>
              <a:spcBef>
                <a:spcPts val="0"/>
              </a:spcBef>
              <a:spcAft>
                <a:spcPts val="0"/>
              </a:spcAft>
              <a:buSzPts val="1400"/>
              <a:buChar char="●"/>
              <a:defRPr/>
            </a:lvl4pPr>
            <a:lvl5pPr marL="2286000" lvl="4" indent="-317500" algn="r" rtl="0">
              <a:lnSpc>
                <a:spcPct val="100000"/>
              </a:lnSpc>
              <a:spcBef>
                <a:spcPts val="0"/>
              </a:spcBef>
              <a:spcAft>
                <a:spcPts val="0"/>
              </a:spcAft>
              <a:buSzPts val="1400"/>
              <a:buChar char="○"/>
              <a:defRPr/>
            </a:lvl5pPr>
            <a:lvl6pPr marL="2743200" lvl="5" indent="-317500" algn="r" rtl="0">
              <a:lnSpc>
                <a:spcPct val="100000"/>
              </a:lnSpc>
              <a:spcBef>
                <a:spcPts val="0"/>
              </a:spcBef>
              <a:spcAft>
                <a:spcPts val="0"/>
              </a:spcAft>
              <a:buSzPts val="1400"/>
              <a:buChar char="■"/>
              <a:defRPr/>
            </a:lvl6pPr>
            <a:lvl7pPr marL="3200400" lvl="6" indent="-317500" algn="r" rtl="0">
              <a:lnSpc>
                <a:spcPct val="100000"/>
              </a:lnSpc>
              <a:spcBef>
                <a:spcPts val="0"/>
              </a:spcBef>
              <a:spcAft>
                <a:spcPts val="0"/>
              </a:spcAft>
              <a:buSzPts val="1400"/>
              <a:buChar char="●"/>
              <a:defRPr/>
            </a:lvl7pPr>
            <a:lvl8pPr marL="3657600" lvl="7" indent="-317500" algn="r" rtl="0">
              <a:lnSpc>
                <a:spcPct val="100000"/>
              </a:lnSpc>
              <a:spcBef>
                <a:spcPts val="0"/>
              </a:spcBef>
              <a:spcAft>
                <a:spcPts val="0"/>
              </a:spcAft>
              <a:buSzPts val="1400"/>
              <a:buChar char="○"/>
              <a:defRPr/>
            </a:lvl8pPr>
            <a:lvl9pPr marL="4114800" lvl="8" indent="-317500" algn="r" rtl="0">
              <a:lnSpc>
                <a:spcPct val="100000"/>
              </a:lnSpc>
              <a:spcBef>
                <a:spcPts val="0"/>
              </a:spcBef>
              <a:spcAft>
                <a:spcPts val="0"/>
              </a:spcAft>
              <a:buSzPts val="1400"/>
              <a:buChar char="■"/>
              <a:defRPr/>
            </a:lvl9pPr>
          </a:lstStyle>
          <a:p>
            <a:endParaRPr/>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2163341" y="1307100"/>
            <a:ext cx="6367800" cy="2529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9500"/>
              <a:buNone/>
              <a:defRPr sz="9500"/>
            </a:lvl1pPr>
            <a:lvl2pPr lvl="1" algn="r" rtl="0">
              <a:spcBef>
                <a:spcPts val="0"/>
              </a:spcBef>
              <a:spcAft>
                <a:spcPts val="0"/>
              </a:spcAft>
              <a:buSzPts val="9500"/>
              <a:buNone/>
              <a:defRPr sz="9500"/>
            </a:lvl2pPr>
            <a:lvl3pPr lvl="2" algn="r" rtl="0">
              <a:spcBef>
                <a:spcPts val="0"/>
              </a:spcBef>
              <a:spcAft>
                <a:spcPts val="0"/>
              </a:spcAft>
              <a:buSzPts val="9500"/>
              <a:buNone/>
              <a:defRPr sz="9500"/>
            </a:lvl3pPr>
            <a:lvl4pPr lvl="3" algn="r" rtl="0">
              <a:spcBef>
                <a:spcPts val="0"/>
              </a:spcBef>
              <a:spcAft>
                <a:spcPts val="0"/>
              </a:spcAft>
              <a:buSzPts val="9500"/>
              <a:buNone/>
              <a:defRPr sz="9500"/>
            </a:lvl4pPr>
            <a:lvl5pPr lvl="4" algn="r" rtl="0">
              <a:spcBef>
                <a:spcPts val="0"/>
              </a:spcBef>
              <a:spcAft>
                <a:spcPts val="0"/>
              </a:spcAft>
              <a:buSzPts val="9500"/>
              <a:buNone/>
              <a:defRPr sz="9500"/>
            </a:lvl5pPr>
            <a:lvl6pPr lvl="5" algn="r" rtl="0">
              <a:spcBef>
                <a:spcPts val="0"/>
              </a:spcBef>
              <a:spcAft>
                <a:spcPts val="0"/>
              </a:spcAft>
              <a:buSzPts val="9500"/>
              <a:buNone/>
              <a:defRPr sz="9500"/>
            </a:lvl6pPr>
            <a:lvl7pPr lvl="6" algn="r" rtl="0">
              <a:spcBef>
                <a:spcPts val="0"/>
              </a:spcBef>
              <a:spcAft>
                <a:spcPts val="0"/>
              </a:spcAft>
              <a:buSzPts val="9500"/>
              <a:buNone/>
              <a:defRPr sz="9500"/>
            </a:lvl7pPr>
            <a:lvl8pPr lvl="7" algn="r" rtl="0">
              <a:spcBef>
                <a:spcPts val="0"/>
              </a:spcBef>
              <a:spcAft>
                <a:spcPts val="0"/>
              </a:spcAft>
              <a:buSzPts val="9500"/>
              <a:buNone/>
              <a:defRPr sz="9500"/>
            </a:lvl8pPr>
            <a:lvl9pPr lvl="8" algn="r" rtl="0">
              <a:spcBef>
                <a:spcPts val="0"/>
              </a:spcBef>
              <a:spcAft>
                <a:spcPts val="0"/>
              </a:spcAft>
              <a:buSzPts val="9500"/>
              <a:buNone/>
              <a:defRPr sz="9500"/>
            </a:lvl9pPr>
          </a:lstStyle>
          <a:p>
            <a:endParaRPr/>
          </a:p>
        </p:txBody>
      </p:sp>
      <p:pic>
        <p:nvPicPr>
          <p:cNvPr id="52" name="Google Shape;52;p8"/>
          <p:cNvPicPr preferRelativeResize="0"/>
          <p:nvPr/>
        </p:nvPicPr>
        <p:blipFill>
          <a:blip r:embed="rId2">
            <a:alphaModFix/>
          </a:blip>
          <a:stretch>
            <a:fillRect/>
          </a:stretch>
        </p:blipFill>
        <p:spPr>
          <a:xfrm rot="10800000">
            <a:off x="228749" y="1501448"/>
            <a:ext cx="2819414" cy="3531602"/>
          </a:xfrm>
          <a:prstGeom prst="rect">
            <a:avLst/>
          </a:prstGeom>
          <a:noFill/>
          <a:ln>
            <a:noFill/>
          </a:ln>
        </p:spPr>
      </p:pic>
      <p:pic>
        <p:nvPicPr>
          <p:cNvPr id="53" name="Google Shape;53;p8"/>
          <p:cNvPicPr preferRelativeResize="0"/>
          <p:nvPr/>
        </p:nvPicPr>
        <p:blipFill>
          <a:blip r:embed="rId3">
            <a:alphaModFix/>
          </a:blip>
          <a:stretch>
            <a:fillRect/>
          </a:stretch>
        </p:blipFill>
        <p:spPr>
          <a:xfrm rot="-9044240">
            <a:off x="2482346" y="2982146"/>
            <a:ext cx="1090751" cy="115447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83100" y="1603025"/>
            <a:ext cx="3860700" cy="65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883100" y="2260375"/>
            <a:ext cx="3860700" cy="128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37">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a:endParaRPr dirty="0"/>
          </a:p>
        </p:txBody>
      </p:sp>
      <p:sp>
        <p:nvSpPr>
          <p:cNvPr id="7" name="Google Shape;7;p1"/>
          <p:cNvSpPr txBox="1">
            <a:spLocks noGrp="1"/>
          </p:cNvSpPr>
          <p:nvPr>
            <p:ph type="body" idx="1"/>
          </p:nvPr>
        </p:nvSpPr>
        <p:spPr>
          <a:xfrm>
            <a:off x="7086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Medium"/>
                <a:ea typeface="Maven Pro Medium"/>
                <a:cs typeface="Maven Pro Medium"/>
                <a:sym typeface="Maven Pro"/>
              </a:defRPr>
            </a:lvl1pPr>
            <a:lvl2pPr marL="914400" lvl="1" indent="-317500">
              <a:lnSpc>
                <a:spcPct val="115000"/>
              </a:lnSpc>
              <a:spcBef>
                <a:spcPts val="0"/>
              </a:spcBef>
              <a:spcAft>
                <a:spcPts val="0"/>
              </a:spcAft>
              <a:buClr>
                <a:schemeClr val="lt1"/>
              </a:buClr>
              <a:buSzPts val="1400"/>
              <a:buFont typeface="Maven Pro"/>
              <a:buChar char="○"/>
              <a:defRPr>
                <a:solidFill>
                  <a:schemeClr val="lt1"/>
                </a:solidFill>
                <a:latin typeface="Maven Pro Medium"/>
                <a:ea typeface="Maven Pro Medium"/>
                <a:cs typeface="Maven Pro Medium"/>
                <a:sym typeface="Maven Pro"/>
              </a:defRPr>
            </a:lvl2pPr>
            <a:lvl3pPr marL="1371600" lvl="2" indent="-317500">
              <a:lnSpc>
                <a:spcPct val="115000"/>
              </a:lnSpc>
              <a:spcBef>
                <a:spcPts val="0"/>
              </a:spcBef>
              <a:spcAft>
                <a:spcPts val="0"/>
              </a:spcAft>
              <a:buClr>
                <a:schemeClr val="lt1"/>
              </a:buClr>
              <a:buSzPts val="1400"/>
              <a:buFont typeface="Maven Pro"/>
              <a:buChar char="■"/>
              <a:defRPr>
                <a:solidFill>
                  <a:schemeClr val="lt1"/>
                </a:solidFill>
                <a:latin typeface="Maven Pro Medium"/>
                <a:ea typeface="Maven Pro Medium"/>
                <a:cs typeface="Maven Pro Medium"/>
                <a:sym typeface="Maven Pro"/>
              </a:defRPr>
            </a:lvl3pPr>
            <a:lvl4pPr marL="1828800" lvl="3" indent="-317500">
              <a:lnSpc>
                <a:spcPct val="115000"/>
              </a:lnSpc>
              <a:spcBef>
                <a:spcPts val="0"/>
              </a:spcBef>
              <a:spcAft>
                <a:spcPts val="0"/>
              </a:spcAft>
              <a:buClr>
                <a:schemeClr val="lt1"/>
              </a:buClr>
              <a:buSzPts val="1400"/>
              <a:buFont typeface="Maven Pro"/>
              <a:buChar char="●"/>
              <a:defRPr>
                <a:solidFill>
                  <a:schemeClr val="lt1"/>
                </a:solidFill>
                <a:latin typeface="Maven Pro Medium"/>
                <a:ea typeface="Maven Pro Medium"/>
                <a:cs typeface="Maven Pro Medium"/>
                <a:sym typeface="Maven Pro"/>
              </a:defRPr>
            </a:lvl4pPr>
            <a:lvl5pPr marL="2286000" lvl="4" indent="-317500">
              <a:lnSpc>
                <a:spcPct val="115000"/>
              </a:lnSpc>
              <a:spcBef>
                <a:spcPts val="0"/>
              </a:spcBef>
              <a:spcAft>
                <a:spcPts val="0"/>
              </a:spcAft>
              <a:buClr>
                <a:schemeClr val="lt1"/>
              </a:buClr>
              <a:buSzPts val="1400"/>
              <a:buFont typeface="Maven Pro"/>
              <a:buChar char="○"/>
              <a:defRPr>
                <a:solidFill>
                  <a:schemeClr val="lt1"/>
                </a:solidFill>
                <a:latin typeface="Maven Pro Medium"/>
                <a:ea typeface="Maven Pro Medium"/>
                <a:cs typeface="Maven Pro Medium"/>
                <a:sym typeface="Maven Pro"/>
              </a:defRPr>
            </a:lvl5pPr>
            <a:lvl6pPr marL="2743200" lvl="5" indent="-317500">
              <a:lnSpc>
                <a:spcPct val="115000"/>
              </a:lnSpc>
              <a:spcBef>
                <a:spcPts val="0"/>
              </a:spcBef>
              <a:spcAft>
                <a:spcPts val="0"/>
              </a:spcAft>
              <a:buClr>
                <a:schemeClr val="lt1"/>
              </a:buClr>
              <a:buSzPts val="1400"/>
              <a:buFont typeface="Maven Pro"/>
              <a:buChar char="■"/>
              <a:defRPr>
                <a:solidFill>
                  <a:schemeClr val="lt1"/>
                </a:solidFill>
                <a:latin typeface="Maven Pro Medium"/>
                <a:ea typeface="Maven Pro Medium"/>
                <a:cs typeface="Maven Pro Medium"/>
                <a:sym typeface="Maven Pro"/>
              </a:defRPr>
            </a:lvl6pPr>
            <a:lvl7pPr marL="3200400" lvl="6" indent="-317500">
              <a:lnSpc>
                <a:spcPct val="115000"/>
              </a:lnSpc>
              <a:spcBef>
                <a:spcPts val="0"/>
              </a:spcBef>
              <a:spcAft>
                <a:spcPts val="0"/>
              </a:spcAft>
              <a:buClr>
                <a:schemeClr val="lt1"/>
              </a:buClr>
              <a:buSzPts val="1400"/>
              <a:buFont typeface="Maven Pro"/>
              <a:buChar char="●"/>
              <a:defRPr>
                <a:solidFill>
                  <a:schemeClr val="lt1"/>
                </a:solidFill>
                <a:latin typeface="Maven Pro Medium"/>
                <a:ea typeface="Maven Pro Medium"/>
                <a:cs typeface="Maven Pro Medium"/>
                <a:sym typeface="Maven Pro"/>
              </a:defRPr>
            </a:lvl7pPr>
            <a:lvl8pPr marL="3657600" lvl="7" indent="-317500">
              <a:lnSpc>
                <a:spcPct val="115000"/>
              </a:lnSpc>
              <a:spcBef>
                <a:spcPts val="0"/>
              </a:spcBef>
              <a:spcAft>
                <a:spcPts val="0"/>
              </a:spcAft>
              <a:buClr>
                <a:schemeClr val="lt1"/>
              </a:buClr>
              <a:buSzPts val="1400"/>
              <a:buFont typeface="Maven Pro"/>
              <a:buChar char="○"/>
              <a:defRPr>
                <a:solidFill>
                  <a:schemeClr val="lt1"/>
                </a:solidFill>
                <a:latin typeface="Maven Pro Medium"/>
                <a:ea typeface="Maven Pro Medium"/>
                <a:cs typeface="Maven Pro Medium"/>
                <a:sym typeface="Maven Pro"/>
              </a:defRPr>
            </a:lvl8pPr>
            <a:lvl9pPr marL="4114800" lvl="8" indent="-317500">
              <a:lnSpc>
                <a:spcPct val="115000"/>
              </a:lnSpc>
              <a:spcBef>
                <a:spcPts val="0"/>
              </a:spcBef>
              <a:spcAft>
                <a:spcPts val="0"/>
              </a:spcAft>
              <a:buClr>
                <a:schemeClr val="lt1"/>
              </a:buClr>
              <a:buSzPts val="1400"/>
              <a:buFont typeface="Maven Pro"/>
              <a:buChar char="■"/>
              <a:defRPr>
                <a:solidFill>
                  <a:schemeClr val="lt1"/>
                </a:solidFill>
                <a:latin typeface="Maven Pro Medium"/>
                <a:ea typeface="Maven Pro Medium"/>
                <a:cs typeface="Maven Pro Medium"/>
                <a:sym typeface="Maven Pro"/>
              </a:defRPr>
            </a:lvl9pPr>
          </a:lstStyle>
          <a:p>
            <a:endParaRPr dirty="0"/>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2" r:id="rId4"/>
    <p:sldLayoutId id="2147483661" r:id="rId5"/>
    <p:sldLayoutId id="2147483651"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57"/>
        <p:cNvGrpSpPr/>
        <p:nvPr/>
      </p:nvGrpSpPr>
      <p:grpSpPr>
        <a:xfrm>
          <a:off x="0" y="0"/>
          <a:ext cx="0" cy="0"/>
          <a:chOff x="0" y="0"/>
          <a:chExt cx="0" cy="0"/>
        </a:xfrm>
      </p:grpSpPr>
      <p:sp>
        <p:nvSpPr>
          <p:cNvPr id="258" name="Google Shape;258;p3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59" name="Google Shape;259;p3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Lst>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11.jpe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2.xml"/></Relationships>
</file>

<file path=ppt/slides/_rels/slide35.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7.xml"/><Relationship Id="rId1" Type="http://schemas.openxmlformats.org/officeDocument/2006/relationships/slideLayout" Target="../slideLayouts/slideLayout24.xml"/><Relationship Id="rId5" Type="http://schemas.openxmlformats.org/officeDocument/2006/relationships/image" Target="../media/image20.png"/><Relationship Id="rId4" Type="http://schemas.openxmlformats.org/officeDocument/2006/relationships/hyperlink" Target="https://docs.google.com/spreadsheets/d/1YoEe60HTtEFJmMLa6Gpi_9pg3S21SPJIWgofStmdKhQ/copy"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7.xml"/><Relationship Id="rId5" Type="http://schemas.openxmlformats.org/officeDocument/2006/relationships/image" Target="../media/image23.jpg"/><Relationship Id="rId4" Type="http://schemas.openxmlformats.org/officeDocument/2006/relationships/image" Target="../media/image22.jp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hyperlink" Target="https://www.freepik.com/free-photo/close-up-blurry-researcher-holding-glassware_11630647.htm/?utm_source=slidesgo_template&amp;utm_medium=referral-link&amp;utm_campaign=sg_resources&amp;utm_content=freepik" TargetMode="External"/><Relationship Id="rId7" Type="http://schemas.openxmlformats.org/officeDocument/2006/relationships/hyperlink" Target="https://www.freepik.com/free-vector/gradient-background-futuristic-style_19256505.htm/?utm_source=slidesgo_template&amp;utm_medium=referral-link&amp;utm_campaign=sg_resources&amp;utm_content=freepik" TargetMode="External"/><Relationship Id="rId2" Type="http://schemas.openxmlformats.org/officeDocument/2006/relationships/notesSlide" Target="../notesSlides/notesSlide36.xml"/><Relationship Id="rId1" Type="http://schemas.openxmlformats.org/officeDocument/2006/relationships/slideLayout" Target="../slideLayouts/slideLayout22.xml"/><Relationship Id="rId6" Type="http://schemas.openxmlformats.org/officeDocument/2006/relationships/hyperlink" Target="https://www.freepik.com/free-photo/male-researcher-laboratory_11374660.htm/?utm_source=slidesgo_template&amp;utm_medium=referral-link&amp;utm_campaign=sg_resources&amp;utm_content=freepik" TargetMode="External"/><Relationship Id="rId5" Type="http://schemas.openxmlformats.org/officeDocument/2006/relationships/hyperlink" Target="https://www.freepik.com/free-photo/man-lab-doing-experiments_13698329.htm/?utm_source=slidesgo_template&amp;utm_medium=referral-link&amp;utm_campaign=sg_resources&amp;utm_content=freepik" TargetMode="External"/><Relationship Id="rId4" Type="http://schemas.openxmlformats.org/officeDocument/2006/relationships/hyperlink" Target="https://www.freepik.com/free-photo/front-view-female-researcher-with-safety-glasses-holding-test-tube_11706642.htm/?utm_source=slidesgo_template&amp;utm_medium=referral-link&amp;utm_campaign=sg_resources&amp;utm_content=freepik" TargetMode="External"/></Relationships>
</file>

<file path=ppt/slides/_rels/slide45.xml.rels><?xml version="1.0" encoding="UTF-8" standalone="yes"?>
<Relationships xmlns="http://schemas.openxmlformats.org/package/2006/relationships"><Relationship Id="rId3" Type="http://schemas.openxmlformats.org/officeDocument/2006/relationships/hyperlink" Target="https://www.freepik.com/free-photo/close-up-researcher-holding-glassware_11630658.htm/?utm_source=slidesgo_template&amp;utm_medium=referral-link&amp;utm_campaign=sg_resources&amp;utm_content=freepik" TargetMode="External"/><Relationship Id="rId7" Type="http://schemas.openxmlformats.org/officeDocument/2006/relationships/hyperlink" Target="https://www.freepik.com/free-vector/gradient-background-futuristic-style_19256528.htm/?utm_source=slidesgo_template&amp;utm_medium=referral-link&amp;utm_campaign=sg_resources&amp;utm_content=freepik" TargetMode="External"/><Relationship Id="rId2" Type="http://schemas.openxmlformats.org/officeDocument/2006/relationships/notesSlide" Target="../notesSlides/notesSlide37.xml"/><Relationship Id="rId1" Type="http://schemas.openxmlformats.org/officeDocument/2006/relationships/slideLayout" Target="../slideLayouts/slideLayout23.xml"/><Relationship Id="rId6" Type="http://schemas.openxmlformats.org/officeDocument/2006/relationships/hyperlink" Target="https://www.freepik.com/free-photo/smiley-male-researcher-laboratory-using-microscope_11374661.htm/?utm_source=slidesgo_template&amp;utm_medium=referral-link&amp;utm_campaign=sg_resources&amp;utm_content=freepik" TargetMode="External"/><Relationship Id="rId5" Type="http://schemas.openxmlformats.org/officeDocument/2006/relationships/hyperlink" Target="https://www.freepik.com/free-photo/portrait-man-lab-working-with-microscope_13698308.htm/?utm_source=slidesgo_template&amp;utm_medium=referral-link&amp;utm_campaign=sg_resources&amp;utm_content=freepik" TargetMode="External"/><Relationship Id="rId4" Type="http://schemas.openxmlformats.org/officeDocument/2006/relationships/hyperlink" Target="https://www.freepik.com/free-photo/front-view-female-researcher-with-safety-glasses-test-tube_11706639.htm/?utm_source=slidesgo_template&amp;utm_medium=referral-link&amp;utm_campaign=sg_resources&amp;utm_content=freepik"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8.xml"/><Relationship Id="rId1" Type="http://schemas.openxmlformats.org/officeDocument/2006/relationships/slideLayout" Target="../slideLayouts/slideLayout36.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42.xml"/></Relationships>
</file>

<file path=ppt/slides/_rels/slide4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9.xml"/><Relationship Id="rId1" Type="http://schemas.openxmlformats.org/officeDocument/2006/relationships/slideLayout" Target="../slideLayouts/slideLayout36.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48.xml.rels><?xml version="1.0" encoding="UTF-8" standalone="yes"?>
<Relationships xmlns="http://schemas.openxmlformats.org/package/2006/relationships"><Relationship Id="rId3" Type="http://schemas.openxmlformats.org/officeDocument/2006/relationships/hyperlink" Target="https://fonts.google.com/specimen/MuseoModerno" TargetMode="External"/><Relationship Id="rId2" Type="http://schemas.openxmlformats.org/officeDocument/2006/relationships/notesSlide" Target="../notesSlides/notesSlide40.xml"/><Relationship Id="rId1" Type="http://schemas.openxmlformats.org/officeDocument/2006/relationships/slideLayout" Target="../slideLayouts/slideLayout36.xml"/><Relationship Id="rId4" Type="http://schemas.openxmlformats.org/officeDocument/2006/relationships/hyperlink" Target="https://fonts.google.com/specimen/Maven+Pro"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33.gif"/><Relationship Id="rId2" Type="http://schemas.openxmlformats.org/officeDocument/2006/relationships/notesSlide" Target="../notesSlides/notesSlide41.xml"/><Relationship Id="rId1" Type="http://schemas.openxmlformats.org/officeDocument/2006/relationships/slideLayout" Target="../slideLayouts/slideLayout36.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32.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31.gif"/><Relationship Id="rId4" Type="http://schemas.openxmlformats.org/officeDocument/2006/relationships/image" Target="../media/image29.gif"/><Relationship Id="rId9" Type="http://schemas.openxmlformats.org/officeDocument/2006/relationships/image" Target="../media/image3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42.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56.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6.xml"/></Relationships>
</file>

<file path=ppt/slides/_rels/slide63.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5.xml"/><Relationship Id="rId1" Type="http://schemas.openxmlformats.org/officeDocument/2006/relationships/slideLayout" Target="../slideLayouts/slideLayout36.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264"/>
        <p:cNvGrpSpPr/>
        <p:nvPr/>
      </p:nvGrpSpPr>
      <p:grpSpPr>
        <a:xfrm>
          <a:off x="0" y="0"/>
          <a:ext cx="0" cy="0"/>
          <a:chOff x="0" y="0"/>
          <a:chExt cx="0" cy="0"/>
        </a:xfrm>
      </p:grpSpPr>
      <p:sp>
        <p:nvSpPr>
          <p:cNvPr id="265" name="Google Shape;265;p39"/>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Cyber Security for</a:t>
            </a:r>
            <a:br>
              <a:rPr lang="en" dirty="0"/>
            </a:br>
            <a:r>
              <a:rPr lang="en" dirty="0">
                <a:latin typeface="MuseoModerno ExtraBold"/>
                <a:ea typeface="MuseoModerno ExtraBold"/>
                <a:cs typeface="MuseoModerno ExtraBold"/>
                <a:sym typeface="MuseoModerno ExtraBold"/>
              </a:rPr>
              <a:t>Machine Learning</a:t>
            </a:r>
            <a:endParaRPr dirty="0">
              <a:latin typeface="MuseoModerno ExtraBold"/>
              <a:ea typeface="MuseoModerno ExtraBold"/>
              <a:cs typeface="MuseoModerno ExtraBold"/>
              <a:sym typeface="MuseoModerno ExtraBold"/>
            </a:endParaRPr>
          </a:p>
        </p:txBody>
      </p:sp>
      <p:sp>
        <p:nvSpPr>
          <p:cNvPr id="266" name="Google Shape;266;p39"/>
          <p:cNvSpPr txBox="1">
            <a:spLocks noGrp="1"/>
          </p:cNvSpPr>
          <p:nvPr>
            <p:ph type="subTitle" idx="1"/>
          </p:nvPr>
        </p:nvSpPr>
        <p:spPr>
          <a:xfrm>
            <a:off x="681600" y="2663364"/>
            <a:ext cx="778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Cyber Security in the Development, Operation and Use of Machine Learning Models</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Manuel Pasieka , 2. June 2022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7" name="Google Shape;305;p43">
            <a:extLst>
              <a:ext uri="{FF2B5EF4-FFF2-40B4-BE49-F238E27FC236}">
                <a16:creationId xmlns:a16="http://schemas.microsoft.com/office/drawing/2014/main" id="{044A4681-BF72-7595-741A-99B93E63C9F5}"/>
              </a:ext>
            </a:extLst>
          </p:cNvPr>
          <p:cNvSpPr txBox="1">
            <a:spLocks noGrp="1"/>
          </p:cNvSpPr>
          <p:nvPr/>
        </p:nvSpPr>
        <p:spPr>
          <a:xfrm>
            <a:off x="720000" y="1730066"/>
            <a:ext cx="7704000" cy="1683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1pPr>
            <a:lvl2pPr marR="0" lvl="1"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2pPr>
            <a:lvl3pPr marR="0" lvl="2"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3pPr>
            <a:lvl4pPr marR="0" lvl="3"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4pPr>
            <a:lvl5pPr marR="0" lvl="4"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5pPr>
            <a:lvl6pPr marR="0" lvl="5"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6pPr>
            <a:lvl7pPr marR="0" lvl="6"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7pPr>
            <a:lvl8pPr marR="0" lvl="7"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8pPr>
            <a:lvl9pPr marR="0" lvl="8"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9pPr>
          </a:lstStyle>
          <a:p>
            <a:pPr marL="0" lvl="0" indent="0" algn="ctr" rtl="0">
              <a:spcBef>
                <a:spcPts val="0"/>
              </a:spcBef>
              <a:spcAft>
                <a:spcPts val="0"/>
              </a:spcAft>
              <a:buNone/>
            </a:pPr>
            <a:r>
              <a:rPr lang="en" dirty="0"/>
              <a:t>Model</a:t>
            </a:r>
            <a:br>
              <a:rPr lang="en" dirty="0"/>
            </a:br>
            <a:r>
              <a:rPr lang="en" b="1" dirty="0"/>
              <a:t>Extraction / Stealing</a:t>
            </a:r>
            <a:endParaRPr b="1" dirty="0"/>
          </a:p>
        </p:txBody>
      </p:sp>
      <p:sp>
        <p:nvSpPr>
          <p:cNvPr id="10" name="Marcador de número de diapositiva 2">
            <a:extLst>
              <a:ext uri="{FF2B5EF4-FFF2-40B4-BE49-F238E27FC236}">
                <a16:creationId xmlns:a16="http://schemas.microsoft.com/office/drawing/2014/main" id="{17DEB8EA-78EA-1A17-A462-814D15C656F3}"/>
              </a:ext>
            </a:extLst>
          </p:cNvPr>
          <p:cNvSpPr txBox="1">
            <a:spLocks/>
          </p:cNvSpPr>
          <p:nvPr/>
        </p:nvSpPr>
        <p:spPr>
          <a:xfrm>
            <a:off x="159900" y="4631196"/>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ES" smtClean="0">
                <a:solidFill>
                  <a:schemeClr val="bg1"/>
                </a:solidFill>
              </a:rPr>
              <a:pPr/>
              <a:t>10</a:t>
            </a:fld>
            <a:endParaRPr lang="es-ES" dirty="0">
              <a:solidFill>
                <a:schemeClr val="bg1"/>
              </a:solidFill>
            </a:endParaRPr>
          </a:p>
        </p:txBody>
      </p:sp>
    </p:spTree>
    <p:extLst>
      <p:ext uri="{BB962C8B-B14F-4D97-AF65-F5344CB8AC3E}">
        <p14:creationId xmlns:p14="http://schemas.microsoft.com/office/powerpoint/2010/main" val="2863936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508697-9367-0CBB-810E-8F7EA5EEB898}"/>
              </a:ext>
            </a:extLst>
          </p:cNvPr>
          <p:cNvSpPr>
            <a:spLocks noGrp="1"/>
          </p:cNvSpPr>
          <p:nvPr>
            <p:ph type="title"/>
          </p:nvPr>
        </p:nvSpPr>
        <p:spPr/>
        <p:txBody>
          <a:bodyPr/>
          <a:lstStyle/>
          <a:p>
            <a:r>
              <a:rPr lang="en-US" dirty="0"/>
              <a:t>Model Extraction</a:t>
            </a:r>
            <a:endParaRPr dirty="0"/>
          </a:p>
        </p:txBody>
      </p:sp>
      <p:sp>
        <p:nvSpPr>
          <p:cNvPr id="3" name="Marcador de número de diapositiva 2">
            <a:extLst>
              <a:ext uri="{FF2B5EF4-FFF2-40B4-BE49-F238E27FC236}">
                <a16:creationId xmlns:a16="http://schemas.microsoft.com/office/drawing/2014/main" id="{459D7F29-0F37-9F8F-5717-8906B761E18F}"/>
              </a:ext>
            </a:extLst>
          </p:cNvPr>
          <p:cNvSpPr>
            <a:spLocks noGrp="1"/>
          </p:cNvSpPr>
          <p:nvPr>
            <p:ph type="sldNum" idx="12"/>
          </p:nvPr>
        </p:nvSpPr>
        <p:spPr/>
        <p:txBody>
          <a:bodyPr/>
          <a:lstStyle/>
          <a:p>
            <a:fld id="{00000000-1234-1234-1234-123412341234}" type="slidenum">
              <a:rPr lang="es-ES" smtClean="0"/>
              <a:pPr/>
              <a:t>11</a:t>
            </a:fld>
            <a:endParaRPr lang="es-ES" dirty="0"/>
          </a:p>
        </p:txBody>
      </p:sp>
      <p:sp>
        <p:nvSpPr>
          <p:cNvPr id="4" name="CuadroTexto 3" descr="Extracting Training Data from Large Language Models&#10;">
            <a:extLst>
              <a:ext uri="{FF2B5EF4-FFF2-40B4-BE49-F238E27FC236}">
                <a16:creationId xmlns:a16="http://schemas.microsoft.com/office/drawing/2014/main" id="{7D4DF05B-EF5B-2CBE-F4C8-A97A7F32435F}"/>
              </a:ext>
            </a:extLst>
          </p:cNvPr>
          <p:cNvSpPr txBox="1"/>
          <p:nvPr/>
        </p:nvSpPr>
        <p:spPr>
          <a:xfrm>
            <a:off x="4949544" y="3590802"/>
            <a:ext cx="4041491" cy="215444"/>
          </a:xfrm>
          <a:prstGeom prst="rect">
            <a:avLst/>
          </a:prstGeom>
          <a:noFill/>
        </p:spPr>
        <p:txBody>
          <a:bodyPr wrap="none" rtlCol="0">
            <a:spAutoFit/>
          </a:bodyPr>
          <a:lstStyle/>
          <a:p>
            <a:r>
              <a:rPr lang="en-US" sz="800" dirty="0">
                <a:solidFill>
                  <a:schemeClr val="bg1"/>
                </a:solidFill>
              </a:rPr>
              <a:t>Florian </a:t>
            </a:r>
            <a:r>
              <a:rPr lang="en-US" sz="800" dirty="0" err="1">
                <a:solidFill>
                  <a:schemeClr val="bg1"/>
                </a:solidFill>
              </a:rPr>
              <a:t>Tramèr</a:t>
            </a:r>
            <a:r>
              <a:rPr lang="en-US" sz="800" dirty="0">
                <a:solidFill>
                  <a:schemeClr val="bg1"/>
                </a:solidFill>
              </a:rPr>
              <a:t> et al. “Stealing Machine Learning Models via Prediction APIs”, (2016)</a:t>
            </a:r>
          </a:p>
        </p:txBody>
      </p:sp>
      <p:sp>
        <p:nvSpPr>
          <p:cNvPr id="5" name="Google Shape;299;p42">
            <a:extLst>
              <a:ext uri="{FF2B5EF4-FFF2-40B4-BE49-F238E27FC236}">
                <a16:creationId xmlns:a16="http://schemas.microsoft.com/office/drawing/2014/main" id="{8BEC29F3-F61A-C4F8-26A6-6E385A98C997}"/>
              </a:ext>
            </a:extLst>
          </p:cNvPr>
          <p:cNvSpPr txBox="1">
            <a:spLocks noGrp="1"/>
          </p:cNvSpPr>
          <p:nvPr/>
        </p:nvSpPr>
        <p:spPr>
          <a:xfrm>
            <a:off x="708600" y="1091413"/>
            <a:ext cx="6555183" cy="321711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r>
              <a:rPr lang="en-US" dirty="0"/>
              <a:t>An attacker users black-box access to the target model to create a substitution/surrogate model infer</a:t>
            </a:r>
            <a:r>
              <a:rPr lang="en-US" baseline="30000" dirty="0"/>
              <a:t>1</a:t>
            </a:r>
          </a:p>
          <a:p>
            <a:pPr marL="0" indent="0" algn="l"/>
            <a:endParaRPr lang="en-US" baseline="30000" dirty="0"/>
          </a:p>
          <a:p>
            <a:pPr marL="285750" lvl="0" indent="-285750" algn="l">
              <a:buFont typeface="Arial" panose="020B0604020202020204" pitchFamily="34" charset="0"/>
              <a:buChar char="•"/>
            </a:pPr>
            <a:r>
              <a:rPr lang="en-US" dirty="0"/>
              <a:t>Architecture</a:t>
            </a:r>
          </a:p>
          <a:p>
            <a:pPr marL="285750" lvl="0" indent="-285750" algn="l">
              <a:buFont typeface="Arial" panose="020B0604020202020204" pitchFamily="34" charset="0"/>
              <a:buChar char="•"/>
            </a:pPr>
            <a:r>
              <a:rPr lang="en-US" dirty="0"/>
              <a:t>Training hyperparameters</a:t>
            </a:r>
          </a:p>
          <a:p>
            <a:pPr marL="285750" lvl="0" indent="-285750" algn="l">
              <a:buFont typeface="Arial" panose="020B0604020202020204" pitchFamily="34" charset="0"/>
              <a:buChar char="•"/>
            </a:pPr>
            <a:r>
              <a:rPr lang="en-US" dirty="0"/>
              <a:t>Parameters/Weights</a:t>
            </a:r>
          </a:p>
          <a:p>
            <a:pPr marL="285750" lvl="0" indent="-285750" algn="l">
              <a:buFont typeface="Arial" panose="020B0604020202020204" pitchFamily="34" charset="0"/>
              <a:buChar char="•"/>
            </a:pPr>
            <a:r>
              <a:rPr lang="en-US" dirty="0"/>
              <a:t>Decision boundaries</a:t>
            </a:r>
          </a:p>
          <a:p>
            <a:pPr marL="0" lvl="0" indent="0" algn="l"/>
            <a:endParaRPr lang="en-US" dirty="0"/>
          </a:p>
          <a:p>
            <a:pPr marL="0" lvl="0" indent="0" algn="l"/>
            <a:r>
              <a:rPr lang="en-US" dirty="0"/>
              <a:t>Highly dependent on Query efficiency</a:t>
            </a:r>
          </a:p>
          <a:p>
            <a:pPr marL="0" indent="0" algn="l"/>
            <a:r>
              <a:rPr lang="en-US" dirty="0"/>
              <a:t>Create Proxy ML Model (Attack Staging)</a:t>
            </a:r>
            <a:br>
              <a:rPr lang="en-US" dirty="0"/>
            </a:br>
            <a:endParaRPr lang="en-US" dirty="0"/>
          </a:p>
          <a:p>
            <a:pPr marL="0" lvl="0" indent="0" algn="l"/>
            <a:r>
              <a:rPr lang="en-US" dirty="0"/>
              <a:t>Indiscriminate, </a:t>
            </a:r>
          </a:p>
          <a:p>
            <a:pPr marL="0" lvl="0" indent="0" algn="l"/>
            <a:r>
              <a:rPr lang="en-US" dirty="0"/>
              <a:t>Exploratory</a:t>
            </a:r>
          </a:p>
          <a:p>
            <a:pPr marL="0" lvl="0" indent="0" algn="l"/>
            <a:r>
              <a:rPr lang="en-US" dirty="0"/>
              <a:t>black-box, </a:t>
            </a:r>
          </a:p>
          <a:p>
            <a:pPr marL="0" lvl="0" indent="0" algn="l"/>
            <a:r>
              <a:rPr lang="en-US" dirty="0"/>
              <a:t>Confidentiality </a:t>
            </a:r>
          </a:p>
          <a:p>
            <a:pPr marL="0" indent="0" algn="l"/>
            <a:endParaRPr lang="en-US" dirty="0"/>
          </a:p>
          <a:p>
            <a:pPr marL="0" lvl="0" indent="0" algn="l" rtl="0">
              <a:spcBef>
                <a:spcPts val="0"/>
              </a:spcBef>
              <a:spcAft>
                <a:spcPts val="0"/>
              </a:spcAft>
              <a:buNone/>
            </a:pPr>
            <a:endParaRPr lang="en-US" dirty="0"/>
          </a:p>
        </p:txBody>
      </p:sp>
      <p:sp>
        <p:nvSpPr>
          <p:cNvPr id="6" name="CuadroTexto 5">
            <a:extLst>
              <a:ext uri="{FF2B5EF4-FFF2-40B4-BE49-F238E27FC236}">
                <a16:creationId xmlns:a16="http://schemas.microsoft.com/office/drawing/2014/main" id="{F61BFED5-ADF0-4A32-479E-B3F8352145F3}"/>
              </a:ext>
            </a:extLst>
          </p:cNvPr>
          <p:cNvSpPr txBox="1"/>
          <p:nvPr/>
        </p:nvSpPr>
        <p:spPr>
          <a:xfrm>
            <a:off x="573438" y="4704885"/>
            <a:ext cx="7446936" cy="246221"/>
          </a:xfrm>
          <a:prstGeom prst="rect">
            <a:avLst/>
          </a:prstGeom>
          <a:noFill/>
        </p:spPr>
        <p:txBody>
          <a:bodyPr wrap="square" rtlCol="0">
            <a:spAutoFit/>
          </a:bodyPr>
          <a:lstStyle/>
          <a:p>
            <a:r>
              <a:rPr lang="en-US" sz="1000" dirty="0">
                <a:solidFill>
                  <a:schemeClr val="bg1"/>
                </a:solidFill>
              </a:rPr>
              <a:t>1. Oliynyk et al. “I Know What You Trained Last Summer: A Survey on Stealing Machine Learning Models and </a:t>
            </a:r>
            <a:r>
              <a:rPr lang="en-US" sz="1000" dirty="0" err="1">
                <a:solidFill>
                  <a:schemeClr val="bg1"/>
                </a:solidFill>
              </a:rPr>
              <a:t>Defences</a:t>
            </a:r>
            <a:r>
              <a:rPr lang="en-US" sz="1000" dirty="0">
                <a:solidFill>
                  <a:schemeClr val="bg1"/>
                </a:solidFill>
              </a:rPr>
              <a:t>”, (2021)</a:t>
            </a:r>
          </a:p>
        </p:txBody>
      </p:sp>
      <p:pic>
        <p:nvPicPr>
          <p:cNvPr id="7" name="Imagen 6" descr="Diagrama&#10;&#10;Descripción generada automáticamente">
            <a:extLst>
              <a:ext uri="{FF2B5EF4-FFF2-40B4-BE49-F238E27FC236}">
                <a16:creationId xmlns:a16="http://schemas.microsoft.com/office/drawing/2014/main" id="{43DF119C-F656-6F89-2D6C-02EB21075684}"/>
              </a:ext>
            </a:extLst>
          </p:cNvPr>
          <p:cNvPicPr>
            <a:picLocks noChangeAspect="1"/>
          </p:cNvPicPr>
          <p:nvPr/>
        </p:nvPicPr>
        <p:blipFill>
          <a:blip r:embed="rId2"/>
          <a:stretch>
            <a:fillRect/>
          </a:stretch>
        </p:blipFill>
        <p:spPr>
          <a:xfrm>
            <a:off x="5051263" y="2159457"/>
            <a:ext cx="3767834" cy="1409483"/>
          </a:xfrm>
          <a:prstGeom prst="rect">
            <a:avLst/>
          </a:prstGeom>
        </p:spPr>
      </p:pic>
    </p:spTree>
    <p:extLst>
      <p:ext uri="{BB962C8B-B14F-4D97-AF65-F5344CB8AC3E}">
        <p14:creationId xmlns:p14="http://schemas.microsoft.com/office/powerpoint/2010/main" val="32212326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016853"/>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a:t>
            </a:r>
            <a:br>
              <a:rPr lang="en" dirty="0"/>
            </a:br>
            <a:r>
              <a:rPr lang="en" b="1" dirty="0"/>
              <a:t>Extraction</a:t>
            </a:r>
            <a:endParaRPr b="1" dirty="0"/>
          </a:p>
        </p:txBody>
      </p:sp>
      <p:sp>
        <p:nvSpPr>
          <p:cNvPr id="10" name="Marcador de número de diapositiva 2">
            <a:extLst>
              <a:ext uri="{FF2B5EF4-FFF2-40B4-BE49-F238E27FC236}">
                <a16:creationId xmlns:a16="http://schemas.microsoft.com/office/drawing/2014/main" id="{39F4EE2B-55A3-D7C5-6631-F558D20147E4}"/>
              </a:ext>
            </a:extLst>
          </p:cNvPr>
          <p:cNvSpPr txBox="1">
            <a:spLocks/>
          </p:cNvSpPr>
          <p:nvPr/>
        </p:nvSpPr>
        <p:spPr>
          <a:xfrm>
            <a:off x="159900" y="4631196"/>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ES" smtClean="0">
                <a:solidFill>
                  <a:schemeClr val="bg1"/>
                </a:solidFill>
              </a:rPr>
              <a:pPr/>
              <a:t>12</a:t>
            </a:fld>
            <a:endParaRPr lang="es-ES" dirty="0">
              <a:solidFill>
                <a:schemeClr val="bg1"/>
              </a:solidFill>
            </a:endParaRPr>
          </a:p>
        </p:txBody>
      </p:sp>
    </p:spTree>
    <p:extLst>
      <p:ext uri="{BB962C8B-B14F-4D97-AF65-F5344CB8AC3E}">
        <p14:creationId xmlns:p14="http://schemas.microsoft.com/office/powerpoint/2010/main" val="1896247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5CDA35-077A-5EB7-EF0A-63418292A964}"/>
              </a:ext>
            </a:extLst>
          </p:cNvPr>
          <p:cNvSpPr>
            <a:spLocks noGrp="1"/>
          </p:cNvSpPr>
          <p:nvPr>
            <p:ph type="title"/>
          </p:nvPr>
        </p:nvSpPr>
        <p:spPr/>
        <p:txBody>
          <a:bodyPr/>
          <a:lstStyle/>
          <a:p>
            <a:r>
              <a:rPr lang="en-US" dirty="0"/>
              <a:t>Training Data Extraction</a:t>
            </a:r>
            <a:endParaRPr dirty="0"/>
          </a:p>
        </p:txBody>
      </p:sp>
      <p:sp>
        <p:nvSpPr>
          <p:cNvPr id="3" name="Marcador de número de diapositiva 2">
            <a:extLst>
              <a:ext uri="{FF2B5EF4-FFF2-40B4-BE49-F238E27FC236}">
                <a16:creationId xmlns:a16="http://schemas.microsoft.com/office/drawing/2014/main" id="{EB2E2B7F-963E-9363-5EAC-B158D4E1127F}"/>
              </a:ext>
            </a:extLst>
          </p:cNvPr>
          <p:cNvSpPr>
            <a:spLocks noGrp="1"/>
          </p:cNvSpPr>
          <p:nvPr>
            <p:ph type="sldNum" idx="12"/>
          </p:nvPr>
        </p:nvSpPr>
        <p:spPr/>
        <p:txBody>
          <a:bodyPr/>
          <a:lstStyle/>
          <a:p>
            <a:fld id="{00000000-1234-1234-1234-123412341234}" type="slidenum">
              <a:rPr lang="es-ES" smtClean="0"/>
              <a:pPr/>
              <a:t>13</a:t>
            </a:fld>
            <a:endParaRPr lang="es-ES" dirty="0"/>
          </a:p>
        </p:txBody>
      </p:sp>
      <p:sp>
        <p:nvSpPr>
          <p:cNvPr id="7" name="CuadroTexto 6">
            <a:extLst>
              <a:ext uri="{FF2B5EF4-FFF2-40B4-BE49-F238E27FC236}">
                <a16:creationId xmlns:a16="http://schemas.microsoft.com/office/drawing/2014/main" id="{B31F2961-F260-16AB-4C68-741AE8BAA1B4}"/>
              </a:ext>
            </a:extLst>
          </p:cNvPr>
          <p:cNvSpPr txBox="1"/>
          <p:nvPr/>
        </p:nvSpPr>
        <p:spPr>
          <a:xfrm>
            <a:off x="608309" y="4631196"/>
            <a:ext cx="7564891" cy="246221"/>
          </a:xfrm>
          <a:prstGeom prst="rect">
            <a:avLst/>
          </a:prstGeom>
          <a:noFill/>
        </p:spPr>
        <p:txBody>
          <a:bodyPr wrap="none" rtlCol="0">
            <a:spAutoFit/>
          </a:bodyPr>
          <a:lstStyle/>
          <a:p>
            <a:r>
              <a:rPr lang="en-US" sz="1000" dirty="0">
                <a:solidFill>
                  <a:schemeClr val="bg1"/>
                </a:solidFill>
              </a:rPr>
              <a:t>1. Hu, </a:t>
            </a:r>
            <a:r>
              <a:rPr lang="en-US" sz="1000" dirty="0" err="1">
                <a:solidFill>
                  <a:schemeClr val="bg1"/>
                </a:solidFill>
              </a:rPr>
              <a:t>Hongsheng</a:t>
            </a:r>
            <a:r>
              <a:rPr lang="en-US" sz="1000" dirty="0">
                <a:solidFill>
                  <a:schemeClr val="bg1"/>
                </a:solidFill>
              </a:rPr>
              <a:t>, et al. "Membership inference attacks on machine learning: A survey." </a:t>
            </a:r>
            <a:r>
              <a:rPr lang="en-US" sz="1000" i="1" dirty="0">
                <a:solidFill>
                  <a:schemeClr val="bg1"/>
                </a:solidFill>
              </a:rPr>
              <a:t>ACM Computing Surveys (CSUR)</a:t>
            </a:r>
            <a:r>
              <a:rPr lang="en-US" sz="1000" dirty="0">
                <a:solidFill>
                  <a:schemeClr val="bg1"/>
                </a:solidFill>
              </a:rPr>
              <a:t> (2021).</a:t>
            </a:r>
          </a:p>
        </p:txBody>
      </p:sp>
      <p:sp>
        <p:nvSpPr>
          <p:cNvPr id="9" name="Google Shape;299;p42">
            <a:extLst>
              <a:ext uri="{FF2B5EF4-FFF2-40B4-BE49-F238E27FC236}">
                <a16:creationId xmlns:a16="http://schemas.microsoft.com/office/drawing/2014/main" id="{F542F2FD-CD9D-EF17-51D0-9E0D3048FDB1}"/>
              </a:ext>
            </a:extLst>
          </p:cNvPr>
          <p:cNvSpPr txBox="1">
            <a:spLocks noGrp="1"/>
          </p:cNvSpPr>
          <p:nvPr/>
        </p:nvSpPr>
        <p:spPr>
          <a:xfrm>
            <a:off x="1112248" y="1440316"/>
            <a:ext cx="4133573" cy="29302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r>
              <a:rPr lang="en-US" dirty="0"/>
              <a:t>The capability of an attack to infer the presence of individual training records.</a:t>
            </a:r>
          </a:p>
          <a:p>
            <a:pPr marL="0" indent="0" algn="l"/>
            <a:endParaRPr lang="en-US" dirty="0"/>
          </a:p>
          <a:p>
            <a:pPr marL="0" indent="0" algn="l"/>
            <a:r>
              <a:rPr lang="en-US" b="1" dirty="0"/>
              <a:t>Membership Inference Attack</a:t>
            </a:r>
            <a:r>
              <a:rPr lang="en-US" b="1" baseline="30000" dirty="0"/>
              <a:t>1</a:t>
            </a:r>
            <a:r>
              <a:rPr lang="en-US" b="1" dirty="0"/>
              <a:t> </a:t>
            </a:r>
            <a:r>
              <a:rPr lang="en-US" dirty="0"/>
              <a:t>is exploiting a model’s tendency to memorize training data, making it possible to infer if a single input record was part of the training set by analyze the confidence of a prediction.</a:t>
            </a:r>
          </a:p>
          <a:p>
            <a:pPr marL="0" indent="0" algn="l"/>
            <a:endParaRPr lang="en-US" dirty="0"/>
          </a:p>
          <a:p>
            <a:pPr marL="285750" indent="-285750" algn="l">
              <a:buFont typeface="Arial" panose="020B0604020202020204" pitchFamily="34" charset="0"/>
              <a:buChar char="•"/>
            </a:pPr>
            <a:r>
              <a:rPr lang="en-US" dirty="0"/>
              <a:t>Indiscriminate</a:t>
            </a:r>
          </a:p>
          <a:p>
            <a:pPr marL="285750" indent="-285750" algn="l">
              <a:buFont typeface="Arial" panose="020B0604020202020204" pitchFamily="34" charset="0"/>
              <a:buChar char="•"/>
            </a:pPr>
            <a:r>
              <a:rPr lang="en-US" dirty="0"/>
              <a:t>Exploratory</a:t>
            </a:r>
          </a:p>
          <a:p>
            <a:pPr marL="285750" indent="-285750" algn="l">
              <a:buFont typeface="Arial" panose="020B0604020202020204" pitchFamily="34" charset="0"/>
              <a:buChar char="•"/>
            </a:pPr>
            <a:r>
              <a:rPr lang="en-US" dirty="0"/>
              <a:t>Black-box</a:t>
            </a:r>
          </a:p>
          <a:p>
            <a:pPr marL="285750" indent="-285750" algn="l">
              <a:buFont typeface="Arial" panose="020B0604020202020204" pitchFamily="34" charset="0"/>
              <a:buChar char="•"/>
            </a:pPr>
            <a:r>
              <a:rPr lang="en-US" dirty="0"/>
              <a:t>Confidentiality</a:t>
            </a:r>
          </a:p>
        </p:txBody>
      </p:sp>
      <p:pic>
        <p:nvPicPr>
          <p:cNvPr id="16" name="Imagen 15">
            <a:extLst>
              <a:ext uri="{FF2B5EF4-FFF2-40B4-BE49-F238E27FC236}">
                <a16:creationId xmlns:a16="http://schemas.microsoft.com/office/drawing/2014/main" id="{D1E86752-8484-8510-6B10-1DCEA65520E1}"/>
              </a:ext>
            </a:extLst>
          </p:cNvPr>
          <p:cNvPicPr>
            <a:picLocks noChangeAspect="1"/>
          </p:cNvPicPr>
          <p:nvPr/>
        </p:nvPicPr>
        <p:blipFill>
          <a:blip r:embed="rId3"/>
          <a:stretch>
            <a:fillRect/>
          </a:stretch>
        </p:blipFill>
        <p:spPr>
          <a:xfrm>
            <a:off x="5245821" y="1626138"/>
            <a:ext cx="3645098" cy="2060453"/>
          </a:xfrm>
          <a:prstGeom prst="rect">
            <a:avLst/>
          </a:prstGeom>
        </p:spPr>
      </p:pic>
      <p:sp>
        <p:nvSpPr>
          <p:cNvPr id="18" name="CuadroTexto 17" descr="Extracting Training Data from Large Language Models&#10;">
            <a:extLst>
              <a:ext uri="{FF2B5EF4-FFF2-40B4-BE49-F238E27FC236}">
                <a16:creationId xmlns:a16="http://schemas.microsoft.com/office/drawing/2014/main" id="{79ECB843-BD49-26C1-4C6E-C71B7F56886F}"/>
              </a:ext>
            </a:extLst>
          </p:cNvPr>
          <p:cNvSpPr txBox="1"/>
          <p:nvPr/>
        </p:nvSpPr>
        <p:spPr>
          <a:xfrm>
            <a:off x="5043197" y="3703184"/>
            <a:ext cx="4100803" cy="215444"/>
          </a:xfrm>
          <a:prstGeom prst="rect">
            <a:avLst/>
          </a:prstGeom>
          <a:noFill/>
        </p:spPr>
        <p:txBody>
          <a:bodyPr wrap="none" rtlCol="0">
            <a:spAutoFit/>
          </a:bodyPr>
          <a:lstStyle/>
          <a:p>
            <a:r>
              <a:rPr lang="en-US" sz="800" dirty="0">
                <a:solidFill>
                  <a:schemeClr val="bg1"/>
                </a:solidFill>
                <a:latin typeface="Arial" panose="020B0604020202020204" pitchFamily="34" charset="0"/>
                <a:cs typeface="Arial" panose="020B0604020202020204" pitchFamily="34" charset="0"/>
              </a:rPr>
              <a:t>Reza Shokri et al., “Membership Inference Attacks Against Machine Learning Models”</a:t>
            </a:r>
          </a:p>
        </p:txBody>
      </p:sp>
    </p:spTree>
    <p:extLst>
      <p:ext uri="{BB962C8B-B14F-4D97-AF65-F5344CB8AC3E}">
        <p14:creationId xmlns:p14="http://schemas.microsoft.com/office/powerpoint/2010/main" val="2453081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5CDA35-077A-5EB7-EF0A-63418292A964}"/>
              </a:ext>
            </a:extLst>
          </p:cNvPr>
          <p:cNvSpPr>
            <a:spLocks noGrp="1"/>
          </p:cNvSpPr>
          <p:nvPr>
            <p:ph type="title"/>
          </p:nvPr>
        </p:nvSpPr>
        <p:spPr/>
        <p:txBody>
          <a:bodyPr/>
          <a:lstStyle/>
          <a:p>
            <a:r>
              <a:rPr lang="en-US" dirty="0"/>
              <a:t>Membership Inference Attack on GPT-2</a:t>
            </a:r>
            <a:endParaRPr dirty="0"/>
          </a:p>
        </p:txBody>
      </p:sp>
      <p:sp>
        <p:nvSpPr>
          <p:cNvPr id="3" name="Marcador de número de diapositiva 2">
            <a:extLst>
              <a:ext uri="{FF2B5EF4-FFF2-40B4-BE49-F238E27FC236}">
                <a16:creationId xmlns:a16="http://schemas.microsoft.com/office/drawing/2014/main" id="{EB2E2B7F-963E-9363-5EAC-B158D4E1127F}"/>
              </a:ext>
            </a:extLst>
          </p:cNvPr>
          <p:cNvSpPr>
            <a:spLocks noGrp="1"/>
          </p:cNvSpPr>
          <p:nvPr>
            <p:ph type="sldNum" idx="12"/>
          </p:nvPr>
        </p:nvSpPr>
        <p:spPr/>
        <p:txBody>
          <a:bodyPr/>
          <a:lstStyle/>
          <a:p>
            <a:fld id="{00000000-1234-1234-1234-123412341234}" type="slidenum">
              <a:rPr lang="es-ES" smtClean="0"/>
              <a:pPr/>
              <a:t>14</a:t>
            </a:fld>
            <a:endParaRPr lang="es-ES" dirty="0"/>
          </a:p>
        </p:txBody>
      </p:sp>
      <p:sp>
        <p:nvSpPr>
          <p:cNvPr id="7" name="CuadroTexto 6" descr="Extracting Training Data from Large Language Models&#10;">
            <a:extLst>
              <a:ext uri="{FF2B5EF4-FFF2-40B4-BE49-F238E27FC236}">
                <a16:creationId xmlns:a16="http://schemas.microsoft.com/office/drawing/2014/main" id="{B31F2961-F260-16AB-4C68-741AE8BAA1B4}"/>
              </a:ext>
            </a:extLst>
          </p:cNvPr>
          <p:cNvSpPr txBox="1"/>
          <p:nvPr/>
        </p:nvSpPr>
        <p:spPr>
          <a:xfrm>
            <a:off x="2639330" y="4308618"/>
            <a:ext cx="3700052" cy="215444"/>
          </a:xfrm>
          <a:prstGeom prst="rect">
            <a:avLst/>
          </a:prstGeom>
          <a:noFill/>
        </p:spPr>
        <p:txBody>
          <a:bodyPr wrap="none" rtlCol="0">
            <a:spAutoFit/>
          </a:bodyPr>
          <a:lstStyle/>
          <a:p>
            <a:r>
              <a:rPr lang="en-US" sz="800" dirty="0">
                <a:solidFill>
                  <a:schemeClr val="bg1"/>
                </a:solidFill>
              </a:rPr>
              <a:t>Carline et al. “Extracting Training Data from Large Language Models”, (2020)</a:t>
            </a:r>
          </a:p>
        </p:txBody>
      </p:sp>
      <p:pic>
        <p:nvPicPr>
          <p:cNvPr id="15" name="Imagen 14" descr="Extracting Training Data from Large Language Models">
            <a:extLst>
              <a:ext uri="{FF2B5EF4-FFF2-40B4-BE49-F238E27FC236}">
                <a16:creationId xmlns:a16="http://schemas.microsoft.com/office/drawing/2014/main" id="{96080E63-1F2C-669E-D594-5902109311DA}"/>
              </a:ext>
              <a:ext uri="{C183D7F6-B498-43B3-948B-1728B52AA6E4}">
                <adec:decorative xmlns:adec="http://schemas.microsoft.com/office/drawing/2017/decorative" val="0"/>
              </a:ext>
            </a:extLst>
          </p:cNvPr>
          <p:cNvPicPr>
            <a:picLocks noChangeAspect="1"/>
          </p:cNvPicPr>
          <p:nvPr/>
        </p:nvPicPr>
        <p:blipFill>
          <a:blip r:embed="rId2"/>
          <a:stretch>
            <a:fillRect/>
          </a:stretch>
        </p:blipFill>
        <p:spPr>
          <a:xfrm>
            <a:off x="1500753" y="2529892"/>
            <a:ext cx="5977207" cy="1705037"/>
          </a:xfrm>
          <a:prstGeom prst="rect">
            <a:avLst/>
          </a:prstGeom>
        </p:spPr>
      </p:pic>
      <p:sp>
        <p:nvSpPr>
          <p:cNvPr id="10" name="Google Shape;299;p42">
            <a:extLst>
              <a:ext uri="{FF2B5EF4-FFF2-40B4-BE49-F238E27FC236}">
                <a16:creationId xmlns:a16="http://schemas.microsoft.com/office/drawing/2014/main" id="{1E1EC0F3-509D-60D8-CB63-A8FBA47CEBE1}"/>
              </a:ext>
            </a:extLst>
          </p:cNvPr>
          <p:cNvSpPr txBox="1">
            <a:spLocks noGrp="1"/>
          </p:cNvSpPr>
          <p:nvPr/>
        </p:nvSpPr>
        <p:spPr>
          <a:xfrm>
            <a:off x="1139725" y="1170559"/>
            <a:ext cx="6555183" cy="98889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r>
              <a:rPr lang="en-US" dirty="0"/>
              <a:t>Membership Inference Attack have been shown to be successful again large language models (GPT-2)</a:t>
            </a:r>
            <a:r>
              <a:rPr lang="en-US" baseline="30000" dirty="0"/>
              <a:t>1</a:t>
            </a:r>
          </a:p>
          <a:p>
            <a:pPr marL="0" indent="0" algn="l"/>
            <a:endParaRPr lang="en-US" baseline="30000" dirty="0"/>
          </a:p>
          <a:p>
            <a:pPr marL="285750" lvl="0" indent="-285750" algn="l">
              <a:buFont typeface="Arial" panose="020B0604020202020204" pitchFamily="34" charset="0"/>
              <a:buChar char="•"/>
            </a:pPr>
            <a:r>
              <a:rPr lang="en-US" dirty="0"/>
              <a:t>Sentence completion (i.e., prompt engineering)</a:t>
            </a:r>
          </a:p>
          <a:p>
            <a:pPr marL="285750" lvl="0" indent="-285750" algn="l">
              <a:buFont typeface="Arial" panose="020B0604020202020204" pitchFamily="34" charset="0"/>
              <a:buChar char="•"/>
            </a:pPr>
            <a:r>
              <a:rPr lang="en-US" dirty="0"/>
              <a:t>Sentence Likelihood</a:t>
            </a:r>
          </a:p>
          <a:p>
            <a:pPr marL="0" indent="0" algn="l"/>
            <a:endParaRPr lang="en-US" dirty="0"/>
          </a:p>
          <a:p>
            <a:pPr marL="0" lvl="0" indent="0" algn="l" rtl="0">
              <a:spcBef>
                <a:spcPts val="0"/>
              </a:spcBef>
              <a:spcAft>
                <a:spcPts val="0"/>
              </a:spcAft>
              <a:buNone/>
            </a:pPr>
            <a:endParaRPr lang="en-US" dirty="0"/>
          </a:p>
        </p:txBody>
      </p:sp>
      <p:sp>
        <p:nvSpPr>
          <p:cNvPr id="11" name="CuadroTexto 10">
            <a:extLst>
              <a:ext uri="{FF2B5EF4-FFF2-40B4-BE49-F238E27FC236}">
                <a16:creationId xmlns:a16="http://schemas.microsoft.com/office/drawing/2014/main" id="{CD9B9DF5-63F0-B977-D5DC-55D45189221A}"/>
              </a:ext>
            </a:extLst>
          </p:cNvPr>
          <p:cNvSpPr txBox="1"/>
          <p:nvPr/>
        </p:nvSpPr>
        <p:spPr>
          <a:xfrm>
            <a:off x="573438" y="4704885"/>
            <a:ext cx="4671472" cy="246221"/>
          </a:xfrm>
          <a:prstGeom prst="rect">
            <a:avLst/>
          </a:prstGeom>
          <a:noFill/>
        </p:spPr>
        <p:txBody>
          <a:bodyPr wrap="none" rtlCol="0">
            <a:spAutoFit/>
          </a:bodyPr>
          <a:lstStyle/>
          <a:p>
            <a:r>
              <a:rPr lang="en-US" sz="1000" dirty="0">
                <a:solidFill>
                  <a:schemeClr val="bg1"/>
                </a:solidFill>
              </a:rPr>
              <a:t>1. Carline et al. “Extracting Training Data from Large Language Models”, (2020)</a:t>
            </a:r>
          </a:p>
        </p:txBody>
      </p:sp>
    </p:spTree>
    <p:extLst>
      <p:ext uri="{BB962C8B-B14F-4D97-AF65-F5344CB8AC3E}">
        <p14:creationId xmlns:p14="http://schemas.microsoft.com/office/powerpoint/2010/main" val="2507926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298091">
            <a:off x="6802762" y="3443499"/>
            <a:ext cx="1296933" cy="1369634"/>
          </a:xfrm>
          <a:prstGeom prst="rect">
            <a:avLst/>
          </a:prstGeom>
          <a:noFill/>
          <a:ln>
            <a:noFill/>
          </a:ln>
        </p:spPr>
      </p:pic>
      <p:sp>
        <p:nvSpPr>
          <p:cNvPr id="305" name="Google Shape;305;p43"/>
          <p:cNvSpPr txBox="1">
            <a:spLocks noGrp="1"/>
          </p:cNvSpPr>
          <p:nvPr>
            <p:ph type="title"/>
          </p:nvPr>
        </p:nvSpPr>
        <p:spPr>
          <a:xfrm>
            <a:off x="720000" y="2016852"/>
            <a:ext cx="7704000" cy="168336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Data</a:t>
            </a:r>
            <a:br>
              <a:rPr lang="en" dirty="0"/>
            </a:br>
            <a:r>
              <a:rPr lang="en" b="1" dirty="0"/>
              <a:t>Poisoning</a:t>
            </a:r>
            <a:endParaRPr b="1" dirty="0"/>
          </a:p>
        </p:txBody>
      </p:sp>
      <p:sp>
        <p:nvSpPr>
          <p:cNvPr id="10" name="Marcador de número de diapositiva 2">
            <a:extLst>
              <a:ext uri="{FF2B5EF4-FFF2-40B4-BE49-F238E27FC236}">
                <a16:creationId xmlns:a16="http://schemas.microsoft.com/office/drawing/2014/main" id="{39F4EE2B-55A3-D7C5-6631-F558D20147E4}"/>
              </a:ext>
            </a:extLst>
          </p:cNvPr>
          <p:cNvSpPr txBox="1">
            <a:spLocks/>
          </p:cNvSpPr>
          <p:nvPr/>
        </p:nvSpPr>
        <p:spPr>
          <a:xfrm>
            <a:off x="159900" y="4631196"/>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ES" smtClean="0">
                <a:solidFill>
                  <a:schemeClr val="bg1"/>
                </a:solidFill>
              </a:rPr>
              <a:pPr/>
              <a:t>15</a:t>
            </a:fld>
            <a:endParaRPr lang="es-ES" dirty="0">
              <a:solidFill>
                <a:schemeClr val="bg1"/>
              </a:solidFill>
            </a:endParaRPr>
          </a:p>
        </p:txBody>
      </p:sp>
    </p:spTree>
    <p:extLst>
      <p:ext uri="{BB962C8B-B14F-4D97-AF65-F5344CB8AC3E}">
        <p14:creationId xmlns:p14="http://schemas.microsoft.com/office/powerpoint/2010/main" val="37046622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7BD7C4-EFB1-F7D7-C2A1-D8BD011A85F0}"/>
              </a:ext>
            </a:extLst>
          </p:cNvPr>
          <p:cNvSpPr>
            <a:spLocks noGrp="1"/>
          </p:cNvSpPr>
          <p:nvPr>
            <p:ph type="title"/>
          </p:nvPr>
        </p:nvSpPr>
        <p:spPr/>
        <p:txBody>
          <a:bodyPr/>
          <a:lstStyle/>
          <a:p>
            <a:r>
              <a:rPr lang="en-US" dirty="0"/>
              <a:t>Data Poisoning</a:t>
            </a:r>
            <a:endParaRPr dirty="0"/>
          </a:p>
        </p:txBody>
      </p:sp>
      <p:sp>
        <p:nvSpPr>
          <p:cNvPr id="4" name="Marcador de número de diapositiva 3">
            <a:extLst>
              <a:ext uri="{FF2B5EF4-FFF2-40B4-BE49-F238E27FC236}">
                <a16:creationId xmlns:a16="http://schemas.microsoft.com/office/drawing/2014/main" id="{6D441602-A963-DC37-502D-F62EE99B47D8}"/>
              </a:ext>
            </a:extLst>
          </p:cNvPr>
          <p:cNvSpPr>
            <a:spLocks noGrp="1"/>
          </p:cNvSpPr>
          <p:nvPr>
            <p:ph type="sldNum" idx="12"/>
          </p:nvPr>
        </p:nvSpPr>
        <p:spPr/>
        <p:txBody>
          <a:bodyPr/>
          <a:lstStyle/>
          <a:p>
            <a:fld id="{00000000-1234-1234-1234-123412341234}" type="slidenum">
              <a:rPr lang="es-ES" smtClean="0"/>
              <a:pPr/>
              <a:t>16</a:t>
            </a:fld>
            <a:endParaRPr lang="es-ES" dirty="0"/>
          </a:p>
        </p:txBody>
      </p:sp>
      <p:sp>
        <p:nvSpPr>
          <p:cNvPr id="5" name="CuadroTexto 4">
            <a:extLst>
              <a:ext uri="{FF2B5EF4-FFF2-40B4-BE49-F238E27FC236}">
                <a16:creationId xmlns:a16="http://schemas.microsoft.com/office/drawing/2014/main" id="{7876405A-E3D5-9B4F-3E30-69A7CDD9F4EC}"/>
              </a:ext>
            </a:extLst>
          </p:cNvPr>
          <p:cNvSpPr txBox="1"/>
          <p:nvPr/>
        </p:nvSpPr>
        <p:spPr>
          <a:xfrm>
            <a:off x="767174" y="4656707"/>
            <a:ext cx="6322565" cy="400110"/>
          </a:xfrm>
          <a:prstGeom prst="rect">
            <a:avLst/>
          </a:prstGeom>
          <a:noFill/>
        </p:spPr>
        <p:txBody>
          <a:bodyPr wrap="none" rtlCol="0">
            <a:spAutoFit/>
          </a:bodyPr>
          <a:lstStyle/>
          <a:p>
            <a:r>
              <a:rPr lang="en-US" sz="1000" dirty="0">
                <a:solidFill>
                  <a:schemeClr val="bg1"/>
                </a:solidFill>
              </a:rPr>
              <a:t>1. Huang, et al. "Data Poisoning Attacks to Deep Learning Based Recommender Systems" </a:t>
            </a:r>
            <a:r>
              <a:rPr lang="en-US" sz="1000" i="1" dirty="0">
                <a:solidFill>
                  <a:schemeClr val="bg1"/>
                </a:solidFill>
              </a:rPr>
              <a:t>, NDSS, </a:t>
            </a:r>
            <a:r>
              <a:rPr lang="en-US" sz="1000" dirty="0">
                <a:solidFill>
                  <a:schemeClr val="bg1"/>
                </a:solidFill>
              </a:rPr>
              <a:t>(2021).</a:t>
            </a:r>
          </a:p>
          <a:p>
            <a:r>
              <a:rPr lang="en-US" sz="1000" dirty="0">
                <a:solidFill>
                  <a:schemeClr val="bg1"/>
                </a:solidFill>
              </a:rPr>
              <a:t>2. </a:t>
            </a:r>
            <a:r>
              <a:rPr lang="en-US" sz="1000" dirty="0" err="1">
                <a:solidFill>
                  <a:schemeClr val="bg1"/>
                </a:solidFill>
              </a:rPr>
              <a:t>Tolpegin</a:t>
            </a:r>
            <a:r>
              <a:rPr lang="en-US" sz="1000" dirty="0">
                <a:solidFill>
                  <a:schemeClr val="bg1"/>
                </a:solidFill>
              </a:rPr>
              <a:t>, et al. “Data Poisoning Attacks Against Federated Learning Systems”, ESORICS, (2020)</a:t>
            </a:r>
          </a:p>
        </p:txBody>
      </p:sp>
      <p:sp>
        <p:nvSpPr>
          <p:cNvPr id="6" name="Google Shape;299;p42">
            <a:extLst>
              <a:ext uri="{FF2B5EF4-FFF2-40B4-BE49-F238E27FC236}">
                <a16:creationId xmlns:a16="http://schemas.microsoft.com/office/drawing/2014/main" id="{B3220353-5FC3-0C3B-F606-63D9FBB0F647}"/>
              </a:ext>
            </a:extLst>
          </p:cNvPr>
          <p:cNvSpPr txBox="1">
            <a:spLocks noGrp="1"/>
          </p:cNvSpPr>
          <p:nvPr/>
        </p:nvSpPr>
        <p:spPr>
          <a:xfrm>
            <a:off x="767174" y="1106647"/>
            <a:ext cx="4225931" cy="35500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r>
              <a:rPr lang="en-US" dirty="0"/>
              <a:t>Simulated Covariate Shift through specially crafted data points that causes updated model to benefit attacker.</a:t>
            </a:r>
          </a:p>
          <a:p>
            <a:pPr marL="0" indent="0" algn="l"/>
            <a:endParaRPr lang="en-US" dirty="0"/>
          </a:p>
          <a:p>
            <a:pPr marL="0" indent="0" algn="l"/>
            <a:r>
              <a:rPr lang="en-US" dirty="0"/>
              <a:t>Can be applied to affect</a:t>
            </a:r>
          </a:p>
          <a:p>
            <a:pPr marL="285750" indent="-285750" algn="l">
              <a:buFont typeface="Arial" panose="020B0604020202020204" pitchFamily="34" charset="0"/>
              <a:buChar char="•"/>
            </a:pPr>
            <a:r>
              <a:rPr lang="en-US" dirty="0"/>
              <a:t>Availability</a:t>
            </a:r>
          </a:p>
          <a:p>
            <a:pPr marL="285750" indent="-285750" algn="l">
              <a:buFont typeface="Arial" panose="020B0604020202020204" pitchFamily="34" charset="0"/>
              <a:buChar char="•"/>
            </a:pPr>
            <a:r>
              <a:rPr lang="en-US" dirty="0"/>
              <a:t>Integrity (Backdoors)</a:t>
            </a:r>
          </a:p>
          <a:p>
            <a:pPr marL="0" indent="0" algn="l"/>
            <a:endParaRPr lang="en-US" dirty="0"/>
          </a:p>
          <a:p>
            <a:pPr marL="0" indent="0" algn="l"/>
            <a:r>
              <a:rPr lang="en-US" dirty="0"/>
              <a:t>Is effective to manipulate Recommender Systems</a:t>
            </a:r>
            <a:r>
              <a:rPr lang="en-US" baseline="30000" dirty="0"/>
              <a:t>1</a:t>
            </a:r>
            <a:r>
              <a:rPr lang="en-US" dirty="0"/>
              <a:t>, online learning systems and federated learning systems</a:t>
            </a:r>
            <a:r>
              <a:rPr lang="en-US" baseline="30000" dirty="0"/>
              <a:t>2</a:t>
            </a:r>
            <a:r>
              <a:rPr lang="en-US" dirty="0"/>
              <a:t>.</a:t>
            </a:r>
            <a:endParaRPr lang="en-US" baseline="30000" dirty="0"/>
          </a:p>
          <a:p>
            <a:pPr marL="0" indent="0" algn="l"/>
            <a:endParaRPr lang="en-US" dirty="0"/>
          </a:p>
          <a:p>
            <a:pPr marL="285750" indent="-285750" algn="l">
              <a:buFont typeface="Arial" panose="020B0604020202020204" pitchFamily="34" charset="0"/>
              <a:buChar char="•"/>
            </a:pPr>
            <a:r>
              <a:rPr lang="en-US" dirty="0"/>
              <a:t>Targeted / Indiscriminate</a:t>
            </a:r>
          </a:p>
          <a:p>
            <a:pPr marL="285750" indent="-285750" algn="l">
              <a:buFont typeface="Arial" panose="020B0604020202020204" pitchFamily="34" charset="0"/>
              <a:buChar char="•"/>
            </a:pPr>
            <a:r>
              <a:rPr lang="en-US" dirty="0"/>
              <a:t>Causative</a:t>
            </a:r>
          </a:p>
          <a:p>
            <a:pPr marL="285750" indent="-285750" algn="l">
              <a:buFont typeface="Arial" panose="020B0604020202020204" pitchFamily="34" charset="0"/>
              <a:buChar char="•"/>
            </a:pPr>
            <a:r>
              <a:rPr lang="en-US" dirty="0"/>
              <a:t>Black-box</a:t>
            </a:r>
          </a:p>
          <a:p>
            <a:pPr marL="285750" indent="-285750" algn="l">
              <a:buFont typeface="Arial" panose="020B0604020202020204" pitchFamily="34" charset="0"/>
              <a:buChar char="•"/>
            </a:pPr>
            <a:r>
              <a:rPr lang="en-US" dirty="0"/>
              <a:t>Availability / Integrity</a:t>
            </a:r>
          </a:p>
        </p:txBody>
      </p:sp>
      <p:pic>
        <p:nvPicPr>
          <p:cNvPr id="9" name="Imagen 8" descr="Diagrama&#10;&#10;Descripción generada automáticamente">
            <a:extLst>
              <a:ext uri="{FF2B5EF4-FFF2-40B4-BE49-F238E27FC236}">
                <a16:creationId xmlns:a16="http://schemas.microsoft.com/office/drawing/2014/main" id="{23CE204B-81FB-6218-9AF0-4AF4173F952F}"/>
              </a:ext>
            </a:extLst>
          </p:cNvPr>
          <p:cNvPicPr>
            <a:picLocks noChangeAspect="1"/>
          </p:cNvPicPr>
          <p:nvPr/>
        </p:nvPicPr>
        <p:blipFill>
          <a:blip r:embed="rId2"/>
          <a:stretch>
            <a:fillRect/>
          </a:stretch>
        </p:blipFill>
        <p:spPr>
          <a:xfrm>
            <a:off x="5043197" y="1730293"/>
            <a:ext cx="3810000" cy="1816100"/>
          </a:xfrm>
          <a:prstGeom prst="rect">
            <a:avLst/>
          </a:prstGeom>
        </p:spPr>
      </p:pic>
      <p:sp>
        <p:nvSpPr>
          <p:cNvPr id="10" name="CuadroTexto 9" descr="Extracting Training Data from Large Language Models&#10;">
            <a:extLst>
              <a:ext uri="{FF2B5EF4-FFF2-40B4-BE49-F238E27FC236}">
                <a16:creationId xmlns:a16="http://schemas.microsoft.com/office/drawing/2014/main" id="{FB619659-3BB0-3688-6796-E339468DF02E}"/>
              </a:ext>
            </a:extLst>
          </p:cNvPr>
          <p:cNvSpPr txBox="1"/>
          <p:nvPr/>
        </p:nvSpPr>
        <p:spPr>
          <a:xfrm>
            <a:off x="5043197" y="3591623"/>
            <a:ext cx="3829895" cy="215444"/>
          </a:xfrm>
          <a:prstGeom prst="rect">
            <a:avLst/>
          </a:prstGeom>
          <a:noFill/>
        </p:spPr>
        <p:txBody>
          <a:bodyPr wrap="none" rtlCol="0">
            <a:spAutoFit/>
          </a:bodyPr>
          <a:lstStyle/>
          <a:p>
            <a:r>
              <a:rPr lang="en-US" sz="800" dirty="0">
                <a:solidFill>
                  <a:schemeClr val="bg1"/>
                </a:solidFill>
                <a:latin typeface="Arial" panose="020B0604020202020204" pitchFamily="34" charset="0"/>
                <a:cs typeface="Arial" panose="020B0604020202020204" pitchFamily="34" charset="0"/>
              </a:rPr>
              <a:t>Miao et al., “Towards Data Poisoning Attacks in Crowd Sensing Systems” (2018)</a:t>
            </a:r>
          </a:p>
        </p:txBody>
      </p:sp>
    </p:spTree>
    <p:extLst>
      <p:ext uri="{BB962C8B-B14F-4D97-AF65-F5344CB8AC3E}">
        <p14:creationId xmlns:p14="http://schemas.microsoft.com/office/powerpoint/2010/main" val="3036556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8" name="Google Shape;305;p43">
            <a:extLst>
              <a:ext uri="{FF2B5EF4-FFF2-40B4-BE49-F238E27FC236}">
                <a16:creationId xmlns:a16="http://schemas.microsoft.com/office/drawing/2014/main" id="{6C53B8D3-C4BC-5C20-39C8-90AE824385BD}"/>
              </a:ext>
            </a:extLst>
          </p:cNvPr>
          <p:cNvSpPr txBox="1">
            <a:spLocks noGrp="1"/>
          </p:cNvSpPr>
          <p:nvPr/>
        </p:nvSpPr>
        <p:spPr>
          <a:xfrm>
            <a:off x="720000" y="1730066"/>
            <a:ext cx="7704000" cy="1683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1pPr>
            <a:lvl2pPr marR="0" lvl="1"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2pPr>
            <a:lvl3pPr marR="0" lvl="2"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3pPr>
            <a:lvl4pPr marR="0" lvl="3"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4pPr>
            <a:lvl5pPr marR="0" lvl="4"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5pPr>
            <a:lvl6pPr marR="0" lvl="5"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6pPr>
            <a:lvl7pPr marR="0" lvl="6"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7pPr>
            <a:lvl8pPr marR="0" lvl="7"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8pPr>
            <a:lvl9pPr marR="0" lvl="8"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9pPr>
          </a:lstStyle>
          <a:p>
            <a:pPr marL="0" lvl="0" indent="0" algn="ctr" rtl="0">
              <a:spcBef>
                <a:spcPts val="0"/>
              </a:spcBef>
              <a:spcAft>
                <a:spcPts val="0"/>
              </a:spcAft>
              <a:buNone/>
            </a:pPr>
            <a:r>
              <a:rPr lang="en" dirty="0"/>
              <a:t>Adversarial</a:t>
            </a:r>
            <a:br>
              <a:rPr lang="en" dirty="0"/>
            </a:br>
            <a:r>
              <a:rPr lang="en" b="1" dirty="0"/>
              <a:t>Attack</a:t>
            </a:r>
            <a:endParaRPr b="1" dirty="0"/>
          </a:p>
        </p:txBody>
      </p:sp>
      <p:sp>
        <p:nvSpPr>
          <p:cNvPr id="9" name="Marcador de número de diapositiva 2">
            <a:extLst>
              <a:ext uri="{FF2B5EF4-FFF2-40B4-BE49-F238E27FC236}">
                <a16:creationId xmlns:a16="http://schemas.microsoft.com/office/drawing/2014/main" id="{44B722EB-2E5B-24A1-CC02-AB6CA5A56BFC}"/>
              </a:ext>
            </a:extLst>
          </p:cNvPr>
          <p:cNvSpPr txBox="1">
            <a:spLocks/>
          </p:cNvSpPr>
          <p:nvPr/>
        </p:nvSpPr>
        <p:spPr>
          <a:xfrm>
            <a:off x="159900" y="4631196"/>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ES" smtClean="0">
                <a:solidFill>
                  <a:schemeClr val="bg1"/>
                </a:solidFill>
              </a:rPr>
              <a:pPr/>
              <a:t>17</a:t>
            </a:fld>
            <a:endParaRPr lang="es-ES"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7" name="Google Shape;305;p43">
            <a:extLst>
              <a:ext uri="{FF2B5EF4-FFF2-40B4-BE49-F238E27FC236}">
                <a16:creationId xmlns:a16="http://schemas.microsoft.com/office/drawing/2014/main" id="{044A4681-BF72-7595-741A-99B93E63C9F5}"/>
              </a:ext>
            </a:extLst>
          </p:cNvPr>
          <p:cNvSpPr txBox="1">
            <a:spLocks noGrp="1"/>
          </p:cNvSpPr>
          <p:nvPr/>
        </p:nvSpPr>
        <p:spPr>
          <a:xfrm>
            <a:off x="720000" y="1730066"/>
            <a:ext cx="7704000" cy="1683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1pPr>
            <a:lvl2pPr marR="0" lvl="1"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2pPr>
            <a:lvl3pPr marR="0" lvl="2"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3pPr>
            <a:lvl4pPr marR="0" lvl="3"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4pPr>
            <a:lvl5pPr marR="0" lvl="4"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5pPr>
            <a:lvl6pPr marR="0" lvl="5"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6pPr>
            <a:lvl7pPr marR="0" lvl="6"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7pPr>
            <a:lvl8pPr marR="0" lvl="7"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8pPr>
            <a:lvl9pPr marR="0" lvl="8" algn="ctr" rtl="0">
              <a:lnSpc>
                <a:spcPct val="100000"/>
              </a:lnSpc>
              <a:spcBef>
                <a:spcPts val="0"/>
              </a:spcBef>
              <a:spcAft>
                <a:spcPts val="0"/>
              </a:spcAft>
              <a:buClr>
                <a:schemeClr val="lt1"/>
              </a:buClr>
              <a:buSzPts val="4500"/>
              <a:buFont typeface="MuseoModerno"/>
              <a:buNone/>
              <a:defRPr sz="4500" b="0" i="0" u="none" strike="noStrike" cap="none">
                <a:solidFill>
                  <a:schemeClr val="lt1"/>
                </a:solidFill>
                <a:latin typeface="MuseoModerno"/>
                <a:ea typeface="MuseoModerno"/>
                <a:cs typeface="MuseoModerno"/>
                <a:sym typeface="MuseoModerno"/>
              </a:defRPr>
            </a:lvl9pPr>
          </a:lstStyle>
          <a:p>
            <a:pPr marL="0" lvl="0" indent="0" algn="ctr" rtl="0">
              <a:spcBef>
                <a:spcPts val="0"/>
              </a:spcBef>
              <a:spcAft>
                <a:spcPts val="0"/>
              </a:spcAft>
              <a:buNone/>
            </a:pPr>
            <a:r>
              <a:rPr lang="en" dirty="0"/>
              <a:t>Backdoor</a:t>
            </a:r>
            <a:br>
              <a:rPr lang="en" dirty="0"/>
            </a:br>
            <a:r>
              <a:rPr lang="en" b="1" dirty="0"/>
              <a:t>Attack</a:t>
            </a:r>
            <a:endParaRPr b="1" dirty="0"/>
          </a:p>
        </p:txBody>
      </p:sp>
      <p:sp>
        <p:nvSpPr>
          <p:cNvPr id="10" name="Marcador de número de diapositiva 2">
            <a:extLst>
              <a:ext uri="{FF2B5EF4-FFF2-40B4-BE49-F238E27FC236}">
                <a16:creationId xmlns:a16="http://schemas.microsoft.com/office/drawing/2014/main" id="{17DEB8EA-78EA-1A17-A462-814D15C656F3}"/>
              </a:ext>
            </a:extLst>
          </p:cNvPr>
          <p:cNvSpPr txBox="1">
            <a:spLocks/>
          </p:cNvSpPr>
          <p:nvPr/>
        </p:nvSpPr>
        <p:spPr>
          <a:xfrm>
            <a:off x="159900" y="4631196"/>
            <a:ext cx="548700" cy="39360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fld id="{00000000-1234-1234-1234-123412341234}" type="slidenum">
              <a:rPr lang="es-ES" smtClean="0">
                <a:solidFill>
                  <a:schemeClr val="bg1"/>
                </a:solidFill>
              </a:rPr>
              <a:pPr/>
              <a:t>18</a:t>
            </a:fld>
            <a:endParaRPr lang="es-ES" dirty="0">
              <a:solidFill>
                <a:schemeClr val="bg1"/>
              </a:solidFill>
            </a:endParaRPr>
          </a:p>
        </p:txBody>
      </p:sp>
    </p:spTree>
    <p:extLst>
      <p:ext uri="{BB962C8B-B14F-4D97-AF65-F5344CB8AC3E}">
        <p14:creationId xmlns:p14="http://schemas.microsoft.com/office/powerpoint/2010/main" val="7639429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a:t>
            </a:r>
            <a:r>
              <a:rPr lang="en" b="1"/>
              <a:t>company</a:t>
            </a:r>
            <a:endParaRPr b="1"/>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This is the subtitle that makes it comprehensible</a:t>
            </a:r>
            <a:endParaRPr>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Machine Learning</a:t>
            </a:r>
            <a:br>
              <a:rPr lang="en" dirty="0"/>
            </a:br>
            <a:r>
              <a:rPr lang="en" dirty="0">
                <a:latin typeface="MuseoModerno ExtraBold"/>
                <a:ea typeface="MuseoModerno ExtraBold"/>
                <a:cs typeface="MuseoModerno ExtraBold"/>
                <a:sym typeface="MuseoModerno ExtraBold"/>
              </a:rPr>
              <a:t>Security</a:t>
            </a:r>
            <a:endParaRPr dirty="0">
              <a:latin typeface="MuseoModerno ExtraBold"/>
              <a:ea typeface="MuseoModerno ExtraBold"/>
              <a:cs typeface="MuseoModerno ExtraBold"/>
              <a:sym typeface="MuseoModerno ExtraBold"/>
            </a:endParaRPr>
          </a:p>
        </p:txBody>
      </p:sp>
      <p:sp>
        <p:nvSpPr>
          <p:cNvPr id="266" name="Google Shape;266;p39"/>
          <p:cNvSpPr txBox="1">
            <a:spLocks noGrp="1"/>
          </p:cNvSpPr>
          <p:nvPr>
            <p:ph type="subTitle" idx="1"/>
          </p:nvPr>
        </p:nvSpPr>
        <p:spPr>
          <a:xfrm>
            <a:off x="681600" y="2663364"/>
            <a:ext cx="77808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Methods and Strategies to attack Machine Learning Models</a:t>
            </a:r>
          </a:p>
          <a:p>
            <a:pPr marL="0" lvl="0" indent="0" algn="ctr" rtl="0">
              <a:spcBef>
                <a:spcPts val="0"/>
              </a:spcBef>
              <a:spcAft>
                <a:spcPts val="0"/>
              </a:spcAft>
              <a:buNone/>
            </a:pPr>
            <a:endParaRPr lang="en" dirty="0"/>
          </a:p>
          <a:p>
            <a:pPr marL="0" lvl="0" indent="0" algn="ctr" rtl="0">
              <a:spcBef>
                <a:spcPts val="0"/>
              </a:spcBef>
              <a:spcAft>
                <a:spcPts val="0"/>
              </a:spcAft>
              <a:buNone/>
            </a:pPr>
            <a:r>
              <a:rPr lang="en" dirty="0"/>
              <a:t>Manuel Pasieka , 2. June 2022</a:t>
            </a:r>
            <a:endParaRPr dirty="0"/>
          </a:p>
        </p:txBody>
      </p:sp>
    </p:spTree>
    <p:extLst>
      <p:ext uri="{BB962C8B-B14F-4D97-AF65-F5344CB8AC3E}">
        <p14:creationId xmlns:p14="http://schemas.microsoft.com/office/powerpoint/2010/main" val="38265505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latin typeface="MuseoModerno ExtraBold"/>
                <a:ea typeface="MuseoModerno ExtraBold"/>
                <a:cs typeface="MuseoModerno ExtraBold"/>
                <a:sym typeface="MuseoModerno ExtraBold"/>
              </a:rPr>
              <a:t>commitments</a:t>
            </a:r>
            <a:endParaRPr>
              <a:latin typeface="MuseoModerno ExtraBold"/>
              <a:ea typeface="MuseoModerno ExtraBold"/>
              <a:cs typeface="MuseoModerno ExtraBold"/>
              <a:sym typeface="MuseoModerno ExtraBold"/>
            </a:endParaRPr>
          </a:p>
        </p:txBody>
      </p:sp>
      <p:sp>
        <p:nvSpPr>
          <p:cNvPr id="313" name="Google Shape;313;p44"/>
          <p:cNvSpPr txBox="1">
            <a:spLocks noGrp="1"/>
          </p:cNvSpPr>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Commitments to </a:t>
            </a:r>
            <a:r>
              <a:rPr lang="en" b="1"/>
              <a:t>science</a:t>
            </a:r>
            <a:endParaRPr b="1"/>
          </a:p>
        </p:txBody>
      </p:sp>
      <p:sp>
        <p:nvSpPr>
          <p:cNvPr id="314" name="Google Shape;314;p44"/>
          <p:cNvSpPr txBox="1">
            <a:spLocks noGrp="1"/>
          </p:cNvSpPr>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Commitments to </a:t>
            </a:r>
            <a:r>
              <a:rPr lang="en" b="1"/>
              <a:t>our clients</a:t>
            </a:r>
            <a:endParaRPr b="1"/>
          </a:p>
        </p:txBody>
      </p:sp>
      <p:sp>
        <p:nvSpPr>
          <p:cNvPr id="315" name="Google Shape;315;p44"/>
          <p:cNvSpPr txBox="1">
            <a:spLocks noGrp="1"/>
          </p:cNvSpPr>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entire Solar System</a:t>
            </a:r>
            <a:endParaRPr/>
          </a:p>
        </p:txBody>
      </p:sp>
      <p:sp>
        <p:nvSpPr>
          <p:cNvPr id="316" name="Google Shape;316;p44"/>
          <p:cNvSpPr txBox="1">
            <a:spLocks noGrp="1"/>
          </p:cNvSpPr>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and the fourth-brightest object in the night sky</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45"/>
          <p:cNvPicPr preferRelativeResize="0"/>
          <p:nvPr/>
        </p:nvPicPr>
        <p:blipFill>
          <a:blip r:embed="rId3">
            <a:alphaModFix/>
          </a:blip>
          <a:stretch>
            <a:fillRect/>
          </a:stretch>
        </p:blipFill>
        <p:spPr>
          <a:xfrm>
            <a:off x="1867273" y="2471321"/>
            <a:ext cx="892485" cy="892500"/>
          </a:xfrm>
          <a:prstGeom prst="rect">
            <a:avLst/>
          </a:prstGeom>
          <a:noFill/>
          <a:ln>
            <a:noFill/>
          </a:ln>
        </p:spPr>
      </p:pic>
      <p:sp>
        <p:nvSpPr>
          <p:cNvPr id="322" name="Google Shape;322;p45"/>
          <p:cNvSpPr txBox="1"/>
          <p:nvPr/>
        </p:nvSpPr>
        <p:spPr>
          <a:xfrm>
            <a:off x="1875938"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a:solidFill>
                  <a:srgbClr val="FFFFFF"/>
                </a:solidFill>
                <a:latin typeface="MuseoModerno"/>
                <a:ea typeface="MuseoModerno"/>
                <a:cs typeface="MuseoModerno"/>
                <a:sym typeface="MuseoModerno"/>
              </a:rPr>
              <a:t>2005</a:t>
            </a:r>
            <a:endParaRPr sz="2200">
              <a:solidFill>
                <a:srgbClr val="FFFFFF"/>
              </a:solidFill>
              <a:latin typeface="MuseoModerno"/>
              <a:ea typeface="MuseoModerno"/>
              <a:cs typeface="MuseoModerno"/>
              <a:sym typeface="MuseoModerno"/>
            </a:endParaRPr>
          </a:p>
        </p:txBody>
      </p:sp>
      <p:pic>
        <p:nvPicPr>
          <p:cNvPr id="323" name="Google Shape;323;p45"/>
          <p:cNvPicPr preferRelativeResize="0"/>
          <p:nvPr/>
        </p:nvPicPr>
        <p:blipFill>
          <a:blip r:embed="rId3">
            <a:alphaModFix/>
          </a:blip>
          <a:stretch>
            <a:fillRect/>
          </a:stretch>
        </p:blipFill>
        <p:spPr>
          <a:xfrm>
            <a:off x="4125761" y="2471321"/>
            <a:ext cx="892485" cy="892500"/>
          </a:xfrm>
          <a:prstGeom prst="rect">
            <a:avLst/>
          </a:prstGeom>
          <a:noFill/>
          <a:ln>
            <a:noFill/>
          </a:ln>
        </p:spPr>
      </p:pic>
      <p:pic>
        <p:nvPicPr>
          <p:cNvPr id="324" name="Google Shape;324;p45"/>
          <p:cNvPicPr preferRelativeResize="0"/>
          <p:nvPr/>
        </p:nvPicPr>
        <p:blipFill>
          <a:blip r:embed="rId3">
            <a:alphaModFix/>
          </a:blip>
          <a:stretch>
            <a:fillRect/>
          </a:stretch>
        </p:blipFill>
        <p:spPr>
          <a:xfrm>
            <a:off x="6384248" y="2471321"/>
            <a:ext cx="892485" cy="892500"/>
          </a:xfrm>
          <a:prstGeom prst="rect">
            <a:avLst/>
          </a:prstGeom>
          <a:noFill/>
          <a:ln>
            <a:noFill/>
          </a:ln>
        </p:spPr>
      </p:pic>
      <p:sp>
        <p:nvSpPr>
          <p:cNvPr id="325" name="Google Shape;325;p4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latin typeface="MuseoModerno ExtraBold"/>
                <a:ea typeface="MuseoModerno ExtraBold"/>
                <a:cs typeface="MuseoModerno ExtraBold"/>
                <a:sym typeface="MuseoModerno ExtraBold"/>
              </a:rPr>
              <a:t>history</a:t>
            </a:r>
            <a:endParaRPr>
              <a:latin typeface="MuseoModerno ExtraBold"/>
              <a:ea typeface="MuseoModerno ExtraBold"/>
              <a:cs typeface="MuseoModerno ExtraBold"/>
              <a:sym typeface="MuseoModerno ExtraBold"/>
            </a:endParaRPr>
          </a:p>
        </p:txBody>
      </p:sp>
      <p:cxnSp>
        <p:nvCxnSpPr>
          <p:cNvPr id="326" name="Google Shape;326;p45"/>
          <p:cNvCxnSpPr>
            <a:stCxn id="322" idx="3"/>
            <a:endCxn id="327" idx="1"/>
          </p:cNvCxnSpPr>
          <p:nvPr/>
        </p:nvCxnSpPr>
        <p:spPr>
          <a:xfrm>
            <a:off x="2759738" y="2917587"/>
            <a:ext cx="1370400" cy="0"/>
          </a:xfrm>
          <a:prstGeom prst="straightConnector1">
            <a:avLst/>
          </a:prstGeom>
          <a:noFill/>
          <a:ln w="19050" cap="flat" cmpd="sng">
            <a:solidFill>
              <a:schemeClr val="lt1"/>
            </a:solidFill>
            <a:prstDash val="solid"/>
            <a:round/>
            <a:headEnd type="oval" w="med" len="med"/>
            <a:tailEnd type="oval" w="med" len="med"/>
          </a:ln>
        </p:spPr>
      </p:cxnSp>
      <p:cxnSp>
        <p:nvCxnSpPr>
          <p:cNvPr id="328" name="Google Shape;328;p45"/>
          <p:cNvCxnSpPr>
            <a:stCxn id="327" idx="3"/>
            <a:endCxn id="329" idx="1"/>
          </p:cNvCxnSpPr>
          <p:nvPr/>
        </p:nvCxnSpPr>
        <p:spPr>
          <a:xfrm>
            <a:off x="5013892" y="2917587"/>
            <a:ext cx="1370400" cy="0"/>
          </a:xfrm>
          <a:prstGeom prst="straightConnector1">
            <a:avLst/>
          </a:prstGeom>
          <a:noFill/>
          <a:ln w="19050" cap="flat" cmpd="sng">
            <a:solidFill>
              <a:schemeClr val="lt1"/>
            </a:solidFill>
            <a:prstDash val="solid"/>
            <a:round/>
            <a:headEnd type="oval" w="med" len="med"/>
            <a:tailEnd type="oval" w="med" len="med"/>
          </a:ln>
        </p:spPr>
      </p:cxnSp>
      <p:cxnSp>
        <p:nvCxnSpPr>
          <p:cNvPr id="330" name="Google Shape;330;p45"/>
          <p:cNvCxnSpPr>
            <a:stCxn id="329" idx="3"/>
          </p:cNvCxnSpPr>
          <p:nvPr/>
        </p:nvCxnSpPr>
        <p:spPr>
          <a:xfrm rot="10800000" flipH="1">
            <a:off x="7268050" y="2887587"/>
            <a:ext cx="1882200" cy="30000"/>
          </a:xfrm>
          <a:prstGeom prst="straightConnector1">
            <a:avLst/>
          </a:prstGeom>
          <a:noFill/>
          <a:ln w="19050" cap="flat" cmpd="sng">
            <a:solidFill>
              <a:schemeClr val="lt1"/>
            </a:solidFill>
            <a:prstDash val="solid"/>
            <a:round/>
            <a:headEnd type="oval" w="med" len="med"/>
            <a:tailEnd type="none" w="med" len="med"/>
          </a:ln>
        </p:spPr>
      </p:cxnSp>
      <p:sp>
        <p:nvSpPr>
          <p:cNvPr id="327" name="Google Shape;327;p45"/>
          <p:cNvSpPr txBox="1"/>
          <p:nvPr/>
        </p:nvSpPr>
        <p:spPr>
          <a:xfrm>
            <a:off x="4130092"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a:solidFill>
                  <a:srgbClr val="FFFFFF"/>
                </a:solidFill>
                <a:latin typeface="MuseoModerno"/>
                <a:ea typeface="MuseoModerno"/>
                <a:cs typeface="MuseoModerno"/>
                <a:sym typeface="MuseoModerno"/>
              </a:rPr>
              <a:t>2008</a:t>
            </a:r>
            <a:endParaRPr sz="2200">
              <a:solidFill>
                <a:srgbClr val="FFFFFF"/>
              </a:solidFill>
              <a:latin typeface="MuseoModerno"/>
              <a:ea typeface="MuseoModerno"/>
              <a:cs typeface="MuseoModerno"/>
              <a:sym typeface="MuseoModerno"/>
            </a:endParaRPr>
          </a:p>
        </p:txBody>
      </p:sp>
      <p:sp>
        <p:nvSpPr>
          <p:cNvPr id="329" name="Google Shape;329;p45"/>
          <p:cNvSpPr txBox="1"/>
          <p:nvPr/>
        </p:nvSpPr>
        <p:spPr>
          <a:xfrm>
            <a:off x="6384250"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a:solidFill>
                  <a:srgbClr val="FFFFFF"/>
                </a:solidFill>
                <a:latin typeface="MuseoModerno"/>
                <a:ea typeface="MuseoModerno"/>
                <a:cs typeface="MuseoModerno"/>
                <a:sym typeface="MuseoModerno"/>
              </a:rPr>
              <a:t>2010</a:t>
            </a:r>
            <a:endParaRPr sz="2200">
              <a:solidFill>
                <a:srgbClr val="FFFFFF"/>
              </a:solidFill>
              <a:latin typeface="MuseoModerno"/>
              <a:ea typeface="MuseoModerno"/>
              <a:cs typeface="MuseoModerno"/>
              <a:sym typeface="MuseoModerno"/>
            </a:endParaRPr>
          </a:p>
        </p:txBody>
      </p:sp>
      <p:sp>
        <p:nvSpPr>
          <p:cNvPr id="331" name="Google Shape;331;p45"/>
          <p:cNvSpPr txBox="1"/>
          <p:nvPr/>
        </p:nvSpPr>
        <p:spPr>
          <a:xfrm flipH="1">
            <a:off x="1435552" y="2005766"/>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a:solidFill>
                  <a:schemeClr val="lt1"/>
                </a:solidFill>
                <a:latin typeface="MuseoModerno"/>
                <a:ea typeface="MuseoModerno"/>
                <a:cs typeface="MuseoModerno"/>
                <a:sym typeface="MuseoModerno"/>
              </a:rPr>
              <a:t>Jupiter</a:t>
            </a:r>
            <a:endParaRPr sz="2200" b="1">
              <a:solidFill>
                <a:schemeClr val="lt1"/>
              </a:solidFill>
              <a:latin typeface="MuseoModerno"/>
              <a:ea typeface="MuseoModerno"/>
              <a:cs typeface="MuseoModerno"/>
              <a:sym typeface="MuseoModerno"/>
            </a:endParaRPr>
          </a:p>
        </p:txBody>
      </p:sp>
      <p:sp>
        <p:nvSpPr>
          <p:cNvPr id="332" name="Google Shape;332;p45"/>
          <p:cNvSpPr txBox="1"/>
          <p:nvPr/>
        </p:nvSpPr>
        <p:spPr>
          <a:xfrm flipH="1">
            <a:off x="1246252" y="144319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
                <a:solidFill>
                  <a:srgbClr val="FFFFFF"/>
                </a:solidFill>
                <a:latin typeface="Maven Pro Medium"/>
                <a:ea typeface="Maven Pro Medium"/>
                <a:cs typeface="Maven Pro Medium"/>
                <a:sym typeface="Maven Pro"/>
              </a:rPr>
              <a:t>Jupiter is the biggest planet in the Solar System</a:t>
            </a:r>
            <a:endParaRPr>
              <a:solidFill>
                <a:srgbClr val="FFFFFF"/>
              </a:solidFill>
              <a:latin typeface="Maven Pro Medium"/>
              <a:ea typeface="Maven Pro Medium"/>
              <a:cs typeface="Maven Pro Medium"/>
              <a:sym typeface="Maven Pro"/>
            </a:endParaRPr>
          </a:p>
        </p:txBody>
      </p:sp>
      <p:sp>
        <p:nvSpPr>
          <p:cNvPr id="333" name="Google Shape;333;p45"/>
          <p:cNvSpPr txBox="1"/>
          <p:nvPr/>
        </p:nvSpPr>
        <p:spPr>
          <a:xfrm flipH="1">
            <a:off x="3689700" y="3497859"/>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a:solidFill>
                  <a:schemeClr val="lt1"/>
                </a:solidFill>
                <a:latin typeface="MuseoModerno"/>
                <a:ea typeface="MuseoModerno"/>
                <a:cs typeface="MuseoModerno"/>
                <a:sym typeface="MuseoModerno"/>
              </a:rPr>
              <a:t>Venus</a:t>
            </a:r>
            <a:endParaRPr sz="2200" b="1">
              <a:solidFill>
                <a:schemeClr val="lt1"/>
              </a:solidFill>
              <a:latin typeface="MuseoModerno"/>
              <a:ea typeface="MuseoModerno"/>
              <a:cs typeface="MuseoModerno"/>
              <a:sym typeface="MuseoModerno"/>
            </a:endParaRPr>
          </a:p>
        </p:txBody>
      </p:sp>
      <p:sp>
        <p:nvSpPr>
          <p:cNvPr id="334" name="Google Shape;334;p45"/>
          <p:cNvSpPr txBox="1"/>
          <p:nvPr/>
        </p:nvSpPr>
        <p:spPr>
          <a:xfrm flipH="1">
            <a:off x="3500402" y="3757022"/>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
                <a:solidFill>
                  <a:srgbClr val="FFFFFF"/>
                </a:solidFill>
                <a:latin typeface="Maven Pro Medium"/>
                <a:ea typeface="Maven Pro Medium"/>
                <a:cs typeface="Maven Pro Medium"/>
                <a:sym typeface="Maven Pro"/>
              </a:rPr>
              <a:t>Venus is the second planet from the Sun</a:t>
            </a:r>
            <a:endParaRPr>
              <a:solidFill>
                <a:srgbClr val="FFFFFF"/>
              </a:solidFill>
              <a:latin typeface="Maven Pro Medium"/>
              <a:ea typeface="Maven Pro Medium"/>
              <a:cs typeface="Maven Pro Medium"/>
              <a:sym typeface="Maven Pro"/>
            </a:endParaRPr>
          </a:p>
        </p:txBody>
      </p:sp>
      <p:sp>
        <p:nvSpPr>
          <p:cNvPr id="335" name="Google Shape;335;p45"/>
          <p:cNvSpPr txBox="1"/>
          <p:nvPr/>
        </p:nvSpPr>
        <p:spPr>
          <a:xfrm flipH="1">
            <a:off x="5943852" y="2005766"/>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a:solidFill>
                  <a:schemeClr val="lt1"/>
                </a:solidFill>
                <a:latin typeface="MuseoModerno"/>
                <a:ea typeface="MuseoModerno"/>
                <a:cs typeface="MuseoModerno"/>
                <a:sym typeface="MuseoModerno"/>
              </a:rPr>
              <a:t>Mars</a:t>
            </a:r>
            <a:endParaRPr sz="2200" b="1">
              <a:solidFill>
                <a:schemeClr val="lt1"/>
              </a:solidFill>
              <a:latin typeface="MuseoModerno"/>
              <a:ea typeface="MuseoModerno"/>
              <a:cs typeface="MuseoModerno"/>
              <a:sym typeface="MuseoModerno"/>
            </a:endParaRPr>
          </a:p>
        </p:txBody>
      </p:sp>
      <p:sp>
        <p:nvSpPr>
          <p:cNvPr id="336" name="Google Shape;336;p45"/>
          <p:cNvSpPr txBox="1"/>
          <p:nvPr/>
        </p:nvSpPr>
        <p:spPr>
          <a:xfrm flipH="1">
            <a:off x="5754552" y="144319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
                <a:solidFill>
                  <a:srgbClr val="FFFFFF"/>
                </a:solidFill>
                <a:latin typeface="Maven Pro Medium"/>
                <a:ea typeface="Maven Pro Medium"/>
                <a:cs typeface="Maven Pro Medium"/>
                <a:sym typeface="Maven Pro"/>
              </a:rPr>
              <a:t>Despite being red, Mars is a very cold place</a:t>
            </a:r>
            <a:endParaRPr>
              <a:solidFill>
                <a:srgbClr val="FFFFFF"/>
              </a:solidFill>
              <a:latin typeface="Maven Pro Medium"/>
              <a:ea typeface="Maven Pro Medium"/>
              <a:cs typeface="Maven Pro Medium"/>
              <a:sym typeface="Maven Pro"/>
            </a:endParaRPr>
          </a:p>
        </p:txBody>
      </p:sp>
      <p:sp>
        <p:nvSpPr>
          <p:cNvPr id="2" name="Marcador de número de diapositiva 1">
            <a:extLst>
              <a:ext uri="{FF2B5EF4-FFF2-40B4-BE49-F238E27FC236}">
                <a16:creationId xmlns:a16="http://schemas.microsoft.com/office/drawing/2014/main" id="{CF46CE10-50A3-5535-530A-5C5F2431787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t>21</a:t>
            </a:fld>
            <a:endParaRPr lang="es-E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46"/>
          <p:cNvPicPr preferRelativeResize="0"/>
          <p:nvPr/>
        </p:nvPicPr>
        <p:blipFill>
          <a:blip r:embed="rId3">
            <a:alphaModFix/>
          </a:blip>
          <a:stretch>
            <a:fillRect/>
          </a:stretch>
        </p:blipFill>
        <p:spPr>
          <a:xfrm rot="-2836298">
            <a:off x="6524091" y="2272962"/>
            <a:ext cx="1296933" cy="1369634"/>
          </a:xfrm>
          <a:prstGeom prst="rect">
            <a:avLst/>
          </a:prstGeom>
          <a:noFill/>
          <a:ln>
            <a:noFill/>
          </a:ln>
        </p:spPr>
      </p:pic>
      <p:pic>
        <p:nvPicPr>
          <p:cNvPr id="342" name="Google Shape;342;p46"/>
          <p:cNvPicPr preferRelativeResize="0"/>
          <p:nvPr/>
        </p:nvPicPr>
        <p:blipFill>
          <a:blip r:embed="rId4">
            <a:alphaModFix/>
          </a:blip>
          <a:stretch>
            <a:fillRect/>
          </a:stretch>
        </p:blipFill>
        <p:spPr>
          <a:xfrm>
            <a:off x="1867273" y="2471321"/>
            <a:ext cx="892485" cy="892500"/>
          </a:xfrm>
          <a:prstGeom prst="rect">
            <a:avLst/>
          </a:prstGeom>
          <a:noFill/>
          <a:ln>
            <a:noFill/>
          </a:ln>
        </p:spPr>
      </p:pic>
      <p:pic>
        <p:nvPicPr>
          <p:cNvPr id="343" name="Google Shape;343;p46"/>
          <p:cNvPicPr preferRelativeResize="0"/>
          <p:nvPr/>
        </p:nvPicPr>
        <p:blipFill>
          <a:blip r:embed="rId4">
            <a:alphaModFix/>
          </a:blip>
          <a:stretch>
            <a:fillRect/>
          </a:stretch>
        </p:blipFill>
        <p:spPr>
          <a:xfrm>
            <a:off x="4125761" y="2471321"/>
            <a:ext cx="892485" cy="892500"/>
          </a:xfrm>
          <a:prstGeom prst="rect">
            <a:avLst/>
          </a:prstGeom>
          <a:noFill/>
          <a:ln>
            <a:noFill/>
          </a:ln>
        </p:spPr>
      </p:pic>
      <p:sp>
        <p:nvSpPr>
          <p:cNvPr id="344" name="Google Shape;344;p4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latin typeface="MuseoModerno ExtraBold"/>
                <a:ea typeface="MuseoModerno ExtraBold"/>
                <a:cs typeface="MuseoModerno ExtraBold"/>
                <a:sym typeface="MuseoModerno ExtraBold"/>
              </a:rPr>
              <a:t>history</a:t>
            </a:r>
            <a:endParaRPr>
              <a:latin typeface="MuseoModerno ExtraBold"/>
              <a:ea typeface="MuseoModerno ExtraBold"/>
              <a:cs typeface="MuseoModerno ExtraBold"/>
              <a:sym typeface="MuseoModerno ExtraBold"/>
            </a:endParaRPr>
          </a:p>
        </p:txBody>
      </p:sp>
      <p:sp>
        <p:nvSpPr>
          <p:cNvPr id="345" name="Google Shape;345;p46"/>
          <p:cNvSpPr txBox="1"/>
          <p:nvPr/>
        </p:nvSpPr>
        <p:spPr>
          <a:xfrm>
            <a:off x="3689700" y="3497859"/>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a:solidFill>
                  <a:schemeClr val="lt1"/>
                </a:solidFill>
                <a:latin typeface="MuseoModerno"/>
                <a:ea typeface="MuseoModerno"/>
                <a:cs typeface="MuseoModerno"/>
                <a:sym typeface="MuseoModerno"/>
              </a:rPr>
              <a:t>Saturn</a:t>
            </a:r>
            <a:endParaRPr sz="2200" b="1">
              <a:solidFill>
                <a:schemeClr val="lt1"/>
              </a:solidFill>
              <a:latin typeface="MuseoModerno"/>
              <a:ea typeface="MuseoModerno"/>
              <a:cs typeface="MuseoModerno"/>
              <a:sym typeface="MuseoModerno"/>
            </a:endParaRPr>
          </a:p>
        </p:txBody>
      </p:sp>
      <p:sp>
        <p:nvSpPr>
          <p:cNvPr id="346" name="Google Shape;346;p46"/>
          <p:cNvSpPr txBox="1"/>
          <p:nvPr/>
        </p:nvSpPr>
        <p:spPr>
          <a:xfrm>
            <a:off x="3500400" y="3757022"/>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
                <a:solidFill>
                  <a:srgbClr val="FFFFFF"/>
                </a:solidFill>
                <a:latin typeface="Maven Pro Medium"/>
                <a:ea typeface="Maven Pro Medium"/>
                <a:cs typeface="Maven Pro Medium"/>
                <a:sym typeface="Maven Pro"/>
              </a:rPr>
              <a:t>Saturn is a gas giant and has several rings</a:t>
            </a:r>
            <a:endParaRPr>
              <a:solidFill>
                <a:srgbClr val="FFFFFF"/>
              </a:solidFill>
              <a:latin typeface="Maven Pro Medium"/>
              <a:ea typeface="Maven Pro Medium"/>
              <a:cs typeface="Maven Pro Medium"/>
              <a:sym typeface="Maven Pro"/>
            </a:endParaRPr>
          </a:p>
        </p:txBody>
      </p:sp>
      <p:sp>
        <p:nvSpPr>
          <p:cNvPr id="347" name="Google Shape;347;p46"/>
          <p:cNvSpPr txBox="1"/>
          <p:nvPr/>
        </p:nvSpPr>
        <p:spPr>
          <a:xfrm>
            <a:off x="1435550" y="2005766"/>
            <a:ext cx="1764600" cy="3387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sz="2200" b="1">
                <a:solidFill>
                  <a:schemeClr val="lt1"/>
                </a:solidFill>
                <a:latin typeface="MuseoModerno"/>
                <a:ea typeface="MuseoModerno"/>
                <a:cs typeface="MuseoModerno"/>
                <a:sym typeface="MuseoModerno"/>
              </a:rPr>
              <a:t>Earth</a:t>
            </a:r>
            <a:endParaRPr sz="2200" b="1">
              <a:solidFill>
                <a:schemeClr val="lt1"/>
              </a:solidFill>
              <a:latin typeface="MuseoModerno"/>
              <a:ea typeface="MuseoModerno"/>
              <a:cs typeface="MuseoModerno"/>
              <a:sym typeface="MuseoModerno"/>
            </a:endParaRPr>
          </a:p>
        </p:txBody>
      </p:sp>
      <p:sp>
        <p:nvSpPr>
          <p:cNvPr id="348" name="Google Shape;348;p46"/>
          <p:cNvSpPr txBox="1"/>
          <p:nvPr/>
        </p:nvSpPr>
        <p:spPr>
          <a:xfrm>
            <a:off x="1246250" y="144319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
                <a:solidFill>
                  <a:srgbClr val="FFFFFF"/>
                </a:solidFill>
                <a:latin typeface="Maven Pro Medium"/>
                <a:ea typeface="Maven Pro Medium"/>
                <a:cs typeface="Maven Pro Medium"/>
                <a:sym typeface="Maven Pro"/>
              </a:rPr>
              <a:t>Earth is the planet where we all live</a:t>
            </a:r>
            <a:endParaRPr>
              <a:solidFill>
                <a:srgbClr val="FFFFFF"/>
              </a:solidFill>
              <a:latin typeface="Maven Pro Medium"/>
              <a:ea typeface="Maven Pro Medium"/>
              <a:cs typeface="Maven Pro Medium"/>
              <a:sym typeface="Maven Pro"/>
            </a:endParaRPr>
          </a:p>
        </p:txBody>
      </p:sp>
      <p:cxnSp>
        <p:nvCxnSpPr>
          <p:cNvPr id="349" name="Google Shape;349;p46"/>
          <p:cNvCxnSpPr>
            <a:stCxn id="350" idx="3"/>
            <a:endCxn id="351" idx="1"/>
          </p:cNvCxnSpPr>
          <p:nvPr/>
        </p:nvCxnSpPr>
        <p:spPr>
          <a:xfrm rot="10800000">
            <a:off x="5013908" y="2917575"/>
            <a:ext cx="1401900" cy="0"/>
          </a:xfrm>
          <a:prstGeom prst="straightConnector1">
            <a:avLst/>
          </a:prstGeom>
          <a:noFill/>
          <a:ln w="19050" cap="flat" cmpd="sng">
            <a:solidFill>
              <a:schemeClr val="lt1"/>
            </a:solidFill>
            <a:prstDash val="solid"/>
            <a:round/>
            <a:headEnd type="oval" w="med" len="med"/>
            <a:tailEnd type="oval" w="med" len="med"/>
          </a:ln>
        </p:spPr>
      </p:cxnSp>
      <p:cxnSp>
        <p:nvCxnSpPr>
          <p:cNvPr id="352" name="Google Shape;352;p46"/>
          <p:cNvCxnSpPr>
            <a:stCxn id="351" idx="3"/>
            <a:endCxn id="353" idx="1"/>
          </p:cNvCxnSpPr>
          <p:nvPr/>
        </p:nvCxnSpPr>
        <p:spPr>
          <a:xfrm rot="10800000">
            <a:off x="2759708" y="2917587"/>
            <a:ext cx="1370400" cy="0"/>
          </a:xfrm>
          <a:prstGeom prst="straightConnector1">
            <a:avLst/>
          </a:prstGeom>
          <a:noFill/>
          <a:ln w="19050" cap="flat" cmpd="sng">
            <a:solidFill>
              <a:schemeClr val="lt1"/>
            </a:solidFill>
            <a:prstDash val="solid"/>
            <a:round/>
            <a:headEnd type="oval" w="med" len="med"/>
            <a:tailEnd type="oval" w="med" len="med"/>
          </a:ln>
        </p:spPr>
      </p:cxnSp>
      <p:cxnSp>
        <p:nvCxnSpPr>
          <p:cNvPr id="354" name="Google Shape;354;p46"/>
          <p:cNvCxnSpPr>
            <a:stCxn id="353" idx="3"/>
          </p:cNvCxnSpPr>
          <p:nvPr/>
        </p:nvCxnSpPr>
        <p:spPr>
          <a:xfrm rot="10800000">
            <a:off x="52" y="2917587"/>
            <a:ext cx="1875900" cy="0"/>
          </a:xfrm>
          <a:prstGeom prst="straightConnector1">
            <a:avLst/>
          </a:prstGeom>
          <a:noFill/>
          <a:ln w="19050" cap="flat" cmpd="sng">
            <a:solidFill>
              <a:schemeClr val="lt1"/>
            </a:solidFill>
            <a:prstDash val="solid"/>
            <a:round/>
            <a:headEnd type="oval" w="med" len="med"/>
            <a:tailEnd type="oval" w="med" len="med"/>
          </a:ln>
        </p:spPr>
      </p:cxnSp>
      <p:sp>
        <p:nvSpPr>
          <p:cNvPr id="350" name="Google Shape;350;p46"/>
          <p:cNvSpPr txBox="1"/>
          <p:nvPr/>
        </p:nvSpPr>
        <p:spPr>
          <a:xfrm flipH="1">
            <a:off x="6415808" y="2478975"/>
            <a:ext cx="1513500" cy="8772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200">
                <a:solidFill>
                  <a:schemeClr val="lt1"/>
                </a:solidFill>
                <a:latin typeface="MuseoModerno"/>
                <a:ea typeface="MuseoModerno"/>
                <a:cs typeface="MuseoModerno"/>
                <a:sym typeface="MuseoModerno"/>
              </a:rPr>
              <a:t>And still</a:t>
            </a:r>
            <a:endParaRPr sz="2200">
              <a:solidFill>
                <a:schemeClr val="lt1"/>
              </a:solidFill>
              <a:latin typeface="MuseoModerno"/>
              <a:ea typeface="MuseoModerno"/>
              <a:cs typeface="MuseoModerno"/>
              <a:sym typeface="MuseoModerno"/>
            </a:endParaRPr>
          </a:p>
          <a:p>
            <a:pPr marL="0" marR="0" lvl="0" indent="0" algn="ctr" rtl="0">
              <a:lnSpc>
                <a:spcPct val="100000"/>
              </a:lnSpc>
              <a:spcBef>
                <a:spcPts val="0"/>
              </a:spcBef>
              <a:spcAft>
                <a:spcPts val="0"/>
              </a:spcAft>
              <a:buNone/>
            </a:pPr>
            <a:r>
              <a:rPr lang="en" sz="2200" b="1">
                <a:solidFill>
                  <a:schemeClr val="lt1"/>
                </a:solidFill>
                <a:latin typeface="MuseoModerno"/>
                <a:ea typeface="MuseoModerno"/>
                <a:cs typeface="MuseoModerno"/>
                <a:sym typeface="MuseoModerno"/>
              </a:rPr>
              <a:t>counting!</a:t>
            </a:r>
            <a:endParaRPr sz="2200" b="1">
              <a:solidFill>
                <a:schemeClr val="lt1"/>
              </a:solidFill>
              <a:latin typeface="MuseoModerno"/>
              <a:ea typeface="MuseoModerno"/>
              <a:cs typeface="MuseoModerno"/>
              <a:sym typeface="MuseoModerno"/>
            </a:endParaRPr>
          </a:p>
        </p:txBody>
      </p:sp>
      <p:sp>
        <p:nvSpPr>
          <p:cNvPr id="351" name="Google Shape;351;p46"/>
          <p:cNvSpPr txBox="1"/>
          <p:nvPr/>
        </p:nvSpPr>
        <p:spPr>
          <a:xfrm flipH="1">
            <a:off x="4130108"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a:solidFill>
                  <a:srgbClr val="FFFFFF"/>
                </a:solidFill>
                <a:latin typeface="MuseoModerno"/>
                <a:ea typeface="MuseoModerno"/>
                <a:cs typeface="MuseoModerno"/>
                <a:sym typeface="MuseoModerno"/>
              </a:rPr>
              <a:t>2016</a:t>
            </a:r>
            <a:endParaRPr sz="2200">
              <a:solidFill>
                <a:srgbClr val="FFFFFF"/>
              </a:solidFill>
              <a:latin typeface="MuseoModerno"/>
              <a:ea typeface="MuseoModerno"/>
              <a:cs typeface="MuseoModerno"/>
              <a:sym typeface="MuseoModerno"/>
            </a:endParaRPr>
          </a:p>
        </p:txBody>
      </p:sp>
      <p:sp>
        <p:nvSpPr>
          <p:cNvPr id="353" name="Google Shape;353;p46"/>
          <p:cNvSpPr txBox="1"/>
          <p:nvPr/>
        </p:nvSpPr>
        <p:spPr>
          <a:xfrm flipH="1">
            <a:off x="1875952" y="2478987"/>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2200">
                <a:solidFill>
                  <a:srgbClr val="FFFFFF"/>
                </a:solidFill>
                <a:latin typeface="MuseoModerno"/>
                <a:ea typeface="MuseoModerno"/>
                <a:cs typeface="MuseoModerno"/>
                <a:sym typeface="MuseoModerno"/>
              </a:rPr>
              <a:t>2012</a:t>
            </a:r>
            <a:endParaRPr sz="2200">
              <a:solidFill>
                <a:srgbClr val="FFFFFF"/>
              </a:solidFill>
              <a:latin typeface="MuseoModerno"/>
              <a:ea typeface="MuseoModerno"/>
              <a:cs typeface="MuseoModerno"/>
              <a:sym typeface="MuseoModerno"/>
            </a:endParaRPr>
          </a:p>
        </p:txBody>
      </p:sp>
      <p:cxnSp>
        <p:nvCxnSpPr>
          <p:cNvPr id="355" name="Google Shape;355;p46"/>
          <p:cNvCxnSpPr/>
          <p:nvPr/>
        </p:nvCxnSpPr>
        <p:spPr>
          <a:xfrm>
            <a:off x="7968752" y="2917575"/>
            <a:ext cx="495000" cy="0"/>
          </a:xfrm>
          <a:prstGeom prst="straightConnector1">
            <a:avLst/>
          </a:prstGeom>
          <a:noFill/>
          <a:ln w="19050" cap="flat" cmpd="sng">
            <a:solidFill>
              <a:schemeClr val="lt1"/>
            </a:solidFill>
            <a:prstDash val="solid"/>
            <a:round/>
            <a:headEnd type="none" w="med" len="med"/>
            <a:tailEnd type="oval" w="med" len="med"/>
          </a:ln>
        </p:spPr>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7"/>
          <p:cNvSpPr txBox="1">
            <a:spLocks noGrp="1"/>
          </p:cNvSpPr>
          <p:nvPr>
            <p:ph type="title"/>
          </p:nvPr>
        </p:nvSpPr>
        <p:spPr>
          <a:xfrm>
            <a:off x="2163341" y="1307100"/>
            <a:ext cx="6367800" cy="2529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Awesome </a:t>
            </a:r>
            <a:r>
              <a:rPr lang="en">
                <a:latin typeface="MuseoModerno ExtraBold"/>
                <a:ea typeface="MuseoModerno ExtraBold"/>
                <a:cs typeface="MuseoModerno ExtraBold"/>
                <a:sym typeface="MuseoModerno ExtraBold"/>
              </a:rPr>
              <a:t>words</a:t>
            </a:r>
            <a:endParaRPr>
              <a:latin typeface="MuseoModerno ExtraBold"/>
              <a:ea typeface="MuseoModerno ExtraBold"/>
              <a:cs typeface="MuseoModerno ExtraBold"/>
              <a:sym typeface="MuseoModerno Extra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8"/>
          <p:cNvSpPr txBox="1">
            <a:spLocks noGrp="1"/>
          </p:cNvSpPr>
          <p:nvPr>
            <p:ph type="title"/>
          </p:nvPr>
        </p:nvSpPr>
        <p:spPr>
          <a:xfrm>
            <a:off x="2290050" y="3170482"/>
            <a:ext cx="4563900" cy="53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 Someone </a:t>
            </a:r>
            <a:r>
              <a:rPr lang="en" sz="2200">
                <a:latin typeface="MuseoModerno ExtraBold"/>
                <a:ea typeface="MuseoModerno ExtraBold"/>
                <a:cs typeface="MuseoModerno ExtraBold"/>
                <a:sym typeface="MuseoModerno ExtraBold"/>
              </a:rPr>
              <a:t>Famous</a:t>
            </a:r>
            <a:endParaRPr>
              <a:latin typeface="MuseoModerno ExtraBold"/>
              <a:ea typeface="MuseoModerno ExtraBold"/>
              <a:cs typeface="MuseoModerno ExtraBold"/>
              <a:sym typeface="MuseoModerno ExtraBold"/>
            </a:endParaRPr>
          </a:p>
        </p:txBody>
      </p:sp>
      <p:sp>
        <p:nvSpPr>
          <p:cNvPr id="366" name="Google Shape;366;p48"/>
          <p:cNvSpPr txBox="1">
            <a:spLocks noGrp="1"/>
          </p:cNvSpPr>
          <p:nvPr>
            <p:ph type="subTitle" idx="1"/>
          </p:nvPr>
        </p:nvSpPr>
        <p:spPr>
          <a:xfrm>
            <a:off x="2290050" y="1430182"/>
            <a:ext cx="4563900" cy="174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t>This is a quote, words full of wisdom that someone important said and can make the reader get inspired”</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0"/>
        <p:cNvGrpSpPr/>
        <p:nvPr/>
      </p:nvGrpSpPr>
      <p:grpSpPr>
        <a:xfrm>
          <a:off x="0" y="0"/>
          <a:ext cx="0" cy="0"/>
          <a:chOff x="0" y="0"/>
          <a:chExt cx="0" cy="0"/>
        </a:xfrm>
      </p:grpSpPr>
      <p:sp>
        <p:nvSpPr>
          <p:cNvPr id="371" name="Google Shape;371;p49"/>
          <p:cNvSpPr txBox="1">
            <a:spLocks noGrp="1"/>
          </p:cNvSpPr>
          <p:nvPr>
            <p:ph type="title"/>
          </p:nvPr>
        </p:nvSpPr>
        <p:spPr>
          <a:xfrm>
            <a:off x="484175" y="377800"/>
            <a:ext cx="3447900" cy="133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A picture is worth </a:t>
            </a:r>
            <a:r>
              <a:rPr lang="en">
                <a:latin typeface="MuseoModerno ExtraBold"/>
                <a:ea typeface="MuseoModerno ExtraBold"/>
                <a:cs typeface="MuseoModerno ExtraBold"/>
                <a:sym typeface="MuseoModerno ExtraBold"/>
              </a:rPr>
              <a:t>a thousand words</a:t>
            </a:r>
            <a:endParaRPr>
              <a:latin typeface="MuseoModerno ExtraBold"/>
              <a:ea typeface="MuseoModerno ExtraBold"/>
              <a:cs typeface="MuseoModerno ExtraBold"/>
              <a:sym typeface="MuseoModerno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0"/>
          <p:cNvSpPr txBox="1">
            <a:spLocks noGrp="1"/>
          </p:cNvSpPr>
          <p:nvPr>
            <p:ph type="title" idx="2"/>
          </p:nvPr>
        </p:nvSpPr>
        <p:spPr>
          <a:xfrm>
            <a:off x="901887" y="201627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Mision</a:t>
            </a:r>
            <a:endParaRPr/>
          </a:p>
        </p:txBody>
      </p:sp>
      <p:sp>
        <p:nvSpPr>
          <p:cNvPr id="377" name="Google Shape;377;p50"/>
          <p:cNvSpPr txBox="1">
            <a:spLocks noGrp="1"/>
          </p:cNvSpPr>
          <p:nvPr>
            <p:ph type="subTitle" idx="1"/>
          </p:nvPr>
        </p:nvSpPr>
        <p:spPr>
          <a:xfrm>
            <a:off x="901875" y="2397025"/>
            <a:ext cx="1980000" cy="11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a:t>
            </a:r>
            <a:endParaRPr/>
          </a:p>
        </p:txBody>
      </p:sp>
      <p:sp>
        <p:nvSpPr>
          <p:cNvPr id="378" name="Google Shape;378;p50"/>
          <p:cNvSpPr txBox="1">
            <a:spLocks noGrp="1"/>
          </p:cNvSpPr>
          <p:nvPr>
            <p:ph type="title" idx="3"/>
          </p:nvPr>
        </p:nvSpPr>
        <p:spPr>
          <a:xfrm>
            <a:off x="6192484" y="2015673"/>
            <a:ext cx="1980000" cy="2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Values</a:t>
            </a:r>
            <a:endParaRPr/>
          </a:p>
        </p:txBody>
      </p:sp>
      <p:sp>
        <p:nvSpPr>
          <p:cNvPr id="379" name="Google Shape;379;p50"/>
          <p:cNvSpPr txBox="1">
            <a:spLocks noGrp="1"/>
          </p:cNvSpPr>
          <p:nvPr>
            <p:ph type="subTitle" idx="4"/>
          </p:nvPr>
        </p:nvSpPr>
        <p:spPr>
          <a:xfrm>
            <a:off x="3547172" y="2397025"/>
            <a:ext cx="1980000" cy="118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 and it’s also a gas giant</a:t>
            </a:r>
            <a:endParaRPr/>
          </a:p>
        </p:txBody>
      </p:sp>
      <p:sp>
        <p:nvSpPr>
          <p:cNvPr id="380" name="Google Shape;380;p50"/>
          <p:cNvSpPr txBox="1">
            <a:spLocks noGrp="1"/>
          </p:cNvSpPr>
          <p:nvPr>
            <p:ph type="title" idx="5"/>
          </p:nvPr>
        </p:nvSpPr>
        <p:spPr>
          <a:xfrm>
            <a:off x="3547176" y="201627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Vision</a:t>
            </a:r>
            <a:endParaRPr/>
          </a:p>
        </p:txBody>
      </p:sp>
      <p:sp>
        <p:nvSpPr>
          <p:cNvPr id="381" name="Google Shape;381;p50"/>
          <p:cNvSpPr txBox="1">
            <a:spLocks noGrp="1"/>
          </p:cNvSpPr>
          <p:nvPr>
            <p:ph type="subTitle" idx="6"/>
          </p:nvPr>
        </p:nvSpPr>
        <p:spPr>
          <a:xfrm>
            <a:off x="6192478" y="2397025"/>
            <a:ext cx="1980000" cy="1185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382" name="Google Shape;382;p5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latin typeface="MuseoModerno ExtraBold"/>
                <a:ea typeface="MuseoModerno ExtraBold"/>
                <a:cs typeface="MuseoModerno ExtraBold"/>
                <a:sym typeface="MuseoModerno ExtraBold"/>
              </a:rPr>
              <a:t>philosophy</a:t>
            </a:r>
            <a:endParaRPr>
              <a:latin typeface="MuseoModerno ExtraBold"/>
              <a:ea typeface="MuseoModerno ExtraBold"/>
              <a:cs typeface="MuseoModerno ExtraBold"/>
              <a:sym typeface="MuseoModerno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1"/>
          <p:cNvSpPr txBox="1">
            <a:spLocks noGrp="1"/>
          </p:cNvSpPr>
          <p:nvPr>
            <p:ph type="title"/>
          </p:nvPr>
        </p:nvSpPr>
        <p:spPr>
          <a:xfrm>
            <a:off x="1284000" y="1459475"/>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useoModerno ExtraBold"/>
                <a:ea typeface="MuseoModerno ExtraBold"/>
                <a:cs typeface="MuseoModerno ExtraBold"/>
                <a:sym typeface="MuseoModerno ExtraBold"/>
              </a:rPr>
              <a:t>13,102,019</a:t>
            </a:r>
            <a:endParaRPr>
              <a:latin typeface="MuseoModerno ExtraBold"/>
              <a:ea typeface="MuseoModerno ExtraBold"/>
              <a:cs typeface="MuseoModerno ExtraBold"/>
              <a:sym typeface="MuseoModerno ExtraBold"/>
            </a:endParaRPr>
          </a:p>
        </p:txBody>
      </p:sp>
      <p:sp>
        <p:nvSpPr>
          <p:cNvPr id="388" name="Google Shape;388;p51"/>
          <p:cNvSpPr txBox="1">
            <a:spLocks noGrp="1"/>
          </p:cNvSpPr>
          <p:nvPr>
            <p:ph type="subTitle" idx="1"/>
          </p:nvPr>
        </p:nvSpPr>
        <p:spPr>
          <a:xfrm>
            <a:off x="1284000" y="2970625"/>
            <a:ext cx="65760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 numbers can catch your audience’s attention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632159" y="1735306"/>
            <a:ext cx="3048900" cy="449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Our </a:t>
            </a:r>
            <a:r>
              <a:rPr lang="en">
                <a:latin typeface="MuseoModerno ExtraBold"/>
                <a:ea typeface="MuseoModerno ExtraBold"/>
                <a:cs typeface="MuseoModerno ExtraBold"/>
                <a:sym typeface="MuseoModerno ExtraBold"/>
              </a:rPr>
              <a:t>website</a:t>
            </a:r>
            <a:endParaRPr>
              <a:latin typeface="MuseoModerno ExtraBold"/>
              <a:ea typeface="MuseoModerno ExtraBold"/>
              <a:cs typeface="MuseoModerno ExtraBold"/>
              <a:sym typeface="MuseoModerno ExtraBold"/>
            </a:endParaRPr>
          </a:p>
        </p:txBody>
      </p:sp>
      <p:sp>
        <p:nvSpPr>
          <p:cNvPr id="394" name="Google Shape;394;p52"/>
          <p:cNvSpPr txBox="1">
            <a:spLocks noGrp="1"/>
          </p:cNvSpPr>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You can replace the image of the screen with your own work. Just delete this one, add yours and center it properly</a:t>
            </a:r>
            <a:endParaRPr/>
          </a:p>
        </p:txBody>
      </p:sp>
      <p:grpSp>
        <p:nvGrpSpPr>
          <p:cNvPr id="395" name="Google Shape;395;p52"/>
          <p:cNvGrpSpPr/>
          <p:nvPr/>
        </p:nvGrpSpPr>
        <p:grpSpPr>
          <a:xfrm>
            <a:off x="4714652" y="1144389"/>
            <a:ext cx="3429739" cy="2854724"/>
            <a:chOff x="649171" y="238143"/>
            <a:chExt cx="6249525" cy="5201757"/>
          </a:xfrm>
        </p:grpSpPr>
        <p:sp>
          <p:nvSpPr>
            <p:cNvPr id="396" name="Google Shape;396;p52"/>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49171" y="238143"/>
              <a:ext cx="6249525" cy="4320584"/>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52"/>
          <p:cNvPicPr preferRelativeResize="0"/>
          <p:nvPr/>
        </p:nvPicPr>
        <p:blipFill rotWithShape="1">
          <a:blip r:embed="rId3">
            <a:alphaModFix/>
          </a:blip>
          <a:srcRect b="10"/>
          <a:stretch/>
        </p:blipFill>
        <p:spPr>
          <a:xfrm>
            <a:off x="4845750" y="1441800"/>
            <a:ext cx="3167702" cy="17816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graphicFrame>
        <p:nvGraphicFramePr>
          <p:cNvPr id="405" name="Google Shape;405;p53"/>
          <p:cNvGraphicFramePr/>
          <p:nvPr/>
        </p:nvGraphicFramePr>
        <p:xfrm>
          <a:off x="1313138" y="1705080"/>
          <a:ext cx="3000000" cy="3000000"/>
        </p:xfrm>
        <a:graphic>
          <a:graphicData uri="http://schemas.openxmlformats.org/drawingml/2006/table">
            <a:tbl>
              <a:tblPr>
                <a:noFill/>
                <a:tableStyleId>{4CE88CC0-F767-4FA2-8934-6BD82F6060E4}</a:tableStyleId>
              </a:tblPr>
              <a:tblGrid>
                <a:gridCol w="1613975">
                  <a:extLst>
                    <a:ext uri="{9D8B030D-6E8A-4147-A177-3AD203B41FA5}">
                      <a16:colId xmlns:a16="http://schemas.microsoft.com/office/drawing/2014/main" val="20000"/>
                    </a:ext>
                  </a:extLst>
                </a:gridCol>
                <a:gridCol w="3275250">
                  <a:extLst>
                    <a:ext uri="{9D8B030D-6E8A-4147-A177-3AD203B41FA5}">
                      <a16:colId xmlns:a16="http://schemas.microsoft.com/office/drawing/2014/main" val="20001"/>
                    </a:ext>
                  </a:extLst>
                </a:gridCol>
                <a:gridCol w="1628500">
                  <a:extLst>
                    <a:ext uri="{9D8B030D-6E8A-4147-A177-3AD203B41FA5}">
                      <a16:colId xmlns:a16="http://schemas.microsoft.com/office/drawing/2014/main" val="20002"/>
                    </a:ext>
                  </a:extLst>
                </a:gridCol>
              </a:tblGrid>
              <a:tr h="755475">
                <a:tc>
                  <a:txBody>
                    <a:bodyPr/>
                    <a:lstStyle/>
                    <a:p>
                      <a:pPr marL="0" lvl="0" indent="0" algn="ctr" rtl="0">
                        <a:spcBef>
                          <a:spcPts val="0"/>
                        </a:spcBef>
                        <a:spcAft>
                          <a:spcPts val="0"/>
                        </a:spcAft>
                        <a:buNone/>
                      </a:pPr>
                      <a:r>
                        <a:rPr lang="en" sz="2200" b="1">
                          <a:solidFill>
                            <a:schemeClr val="lt1"/>
                          </a:solidFill>
                          <a:latin typeface="MuseoModerno"/>
                          <a:ea typeface="MuseoModerno"/>
                          <a:cs typeface="MuseoModerno"/>
                          <a:sym typeface="MuseoModerno"/>
                        </a:rPr>
                        <a:t>Objective</a:t>
                      </a:r>
                      <a:endParaRPr sz="2200" b="1">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lt1"/>
                          </a:solidFill>
                          <a:latin typeface="MuseoModerno"/>
                          <a:ea typeface="MuseoModerno"/>
                          <a:cs typeface="MuseoModerno"/>
                          <a:sym typeface="MuseoModerno"/>
                        </a:rPr>
                        <a:t>Progress</a:t>
                      </a:r>
                      <a:endParaRPr sz="2200" b="1">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sz="2200" b="1">
                          <a:solidFill>
                            <a:schemeClr val="lt1"/>
                          </a:solidFill>
                          <a:latin typeface="MuseoModerno"/>
                          <a:ea typeface="MuseoModerno"/>
                          <a:cs typeface="MuseoModerno"/>
                          <a:sym typeface="MuseoModerno"/>
                        </a:rPr>
                        <a:t>Deadline</a:t>
                      </a:r>
                      <a:endParaRPr sz="2200" b="1">
                        <a:solidFill>
                          <a:schemeClr val="lt1"/>
                        </a:solidFill>
                        <a:latin typeface="MuseoModerno"/>
                        <a:ea typeface="MuseoModerno"/>
                        <a:cs typeface="MuseoModerno"/>
                        <a:sym typeface="MuseoModerno"/>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0"/>
                  </a:ext>
                </a:extLst>
              </a:tr>
              <a:tr h="402875">
                <a:tc>
                  <a:txBody>
                    <a:bodyPr/>
                    <a:lstStyle/>
                    <a:p>
                      <a:pPr marL="0" lvl="0" indent="0" algn="ctr" rtl="0">
                        <a:spcBef>
                          <a:spcPts val="0"/>
                        </a:spcBef>
                        <a:spcAft>
                          <a:spcPts val="0"/>
                        </a:spcAft>
                        <a:buNone/>
                      </a:pPr>
                      <a:r>
                        <a:rPr lang="en">
                          <a:solidFill>
                            <a:schemeClr val="lt1"/>
                          </a:solidFill>
                          <a:latin typeface="Maven Pro Medium"/>
                          <a:ea typeface="Maven Pro Medium"/>
                          <a:cs typeface="Maven Pro Medium"/>
                          <a:sym typeface="Maven Pro Medium"/>
                        </a:rPr>
                        <a:t>Mercury</a:t>
                      </a:r>
                      <a:endParaRPr>
                        <a:solidFill>
                          <a:schemeClr val="lt1"/>
                        </a:solidFill>
                        <a:latin typeface="Maven Pro Medium"/>
                        <a:ea typeface="Maven Pro Medium"/>
                        <a:cs typeface="Maven Pro Medium"/>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Maven Pro Medium"/>
                        <a:ea typeface="Maven Pro Medium"/>
                        <a:cs typeface="Maven Pro Medium"/>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Medium"/>
                          <a:ea typeface="Maven Pro Medium"/>
                          <a:cs typeface="Maven Pro Medium"/>
                          <a:sym typeface="Maven Pro Medium"/>
                        </a:rPr>
                        <a:t>04/2022</a:t>
                      </a:r>
                      <a:endParaRPr>
                        <a:solidFill>
                          <a:schemeClr val="lt1"/>
                        </a:solidFill>
                        <a:latin typeface="Maven Pro Medium"/>
                        <a:ea typeface="Maven Pro Medium"/>
                        <a:cs typeface="Maven Pro Medium"/>
                        <a:sym typeface="Maven Pro Medium"/>
                      </a:endParaRPr>
                    </a:p>
                  </a:txBody>
                  <a:tcPr marL="36000" marR="36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1"/>
                  </a:ext>
                </a:extLst>
              </a:tr>
              <a:tr h="402875">
                <a:tc>
                  <a:txBody>
                    <a:bodyPr/>
                    <a:lstStyle/>
                    <a:p>
                      <a:pPr marL="0" lvl="0" indent="0" algn="ctr" rtl="0">
                        <a:spcBef>
                          <a:spcPts val="0"/>
                        </a:spcBef>
                        <a:spcAft>
                          <a:spcPts val="0"/>
                        </a:spcAft>
                        <a:buNone/>
                      </a:pPr>
                      <a:r>
                        <a:rPr lang="en">
                          <a:solidFill>
                            <a:schemeClr val="lt1"/>
                          </a:solidFill>
                          <a:latin typeface="Maven Pro Medium"/>
                          <a:ea typeface="Maven Pro Medium"/>
                          <a:cs typeface="Maven Pro Medium"/>
                          <a:sym typeface="Maven Pro Medium"/>
                        </a:rPr>
                        <a:t>Mars</a:t>
                      </a:r>
                      <a:endParaRPr>
                        <a:solidFill>
                          <a:schemeClr val="lt1"/>
                        </a:solidFill>
                        <a:latin typeface="Maven Pro Medium"/>
                        <a:ea typeface="Maven Pro Medium"/>
                        <a:cs typeface="Maven Pro Medium"/>
                        <a:sym typeface="Maven Pro Medium"/>
                      </a:endParaRPr>
                    </a:p>
                  </a:txBody>
                  <a:tcPr marL="144000" marR="144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Medium"/>
                          <a:ea typeface="Maven Pro Medium"/>
                          <a:cs typeface="Maven Pro Medium"/>
                          <a:sym typeface="Maven Pro Medium"/>
                        </a:rPr>
                        <a:t>06/2022</a:t>
                      </a: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2"/>
                  </a:ext>
                </a:extLst>
              </a:tr>
              <a:tr h="402875">
                <a:tc>
                  <a:txBody>
                    <a:bodyPr/>
                    <a:lstStyle/>
                    <a:p>
                      <a:pPr marL="0" lvl="0" indent="0" algn="ctr" rtl="0">
                        <a:spcBef>
                          <a:spcPts val="0"/>
                        </a:spcBef>
                        <a:spcAft>
                          <a:spcPts val="0"/>
                        </a:spcAft>
                        <a:buNone/>
                      </a:pPr>
                      <a:r>
                        <a:rPr lang="en">
                          <a:solidFill>
                            <a:schemeClr val="lt1"/>
                          </a:solidFill>
                          <a:latin typeface="Maven Pro Medium"/>
                          <a:ea typeface="Maven Pro Medium"/>
                          <a:cs typeface="Maven Pro Medium"/>
                          <a:sym typeface="Maven Pro Medium"/>
                        </a:rPr>
                        <a:t>Jupiter</a:t>
                      </a: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Medium"/>
                          <a:ea typeface="Maven Pro Medium"/>
                          <a:cs typeface="Maven Pro Medium"/>
                          <a:sym typeface="Maven Pro Medium"/>
                        </a:rPr>
                        <a:t>10/2022</a:t>
                      </a: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3"/>
                  </a:ext>
                </a:extLst>
              </a:tr>
              <a:tr h="450725">
                <a:tc>
                  <a:txBody>
                    <a:bodyPr/>
                    <a:lstStyle/>
                    <a:p>
                      <a:pPr marL="0" lvl="0" indent="0" algn="ctr" rtl="0">
                        <a:spcBef>
                          <a:spcPts val="0"/>
                        </a:spcBef>
                        <a:spcAft>
                          <a:spcPts val="0"/>
                        </a:spcAft>
                        <a:buNone/>
                      </a:pPr>
                      <a:r>
                        <a:rPr lang="en">
                          <a:solidFill>
                            <a:schemeClr val="lt1"/>
                          </a:solidFill>
                          <a:latin typeface="Maven Pro Medium"/>
                          <a:ea typeface="Maven Pro Medium"/>
                          <a:cs typeface="Maven Pro Medium"/>
                          <a:sym typeface="Maven Pro Medium"/>
                        </a:rPr>
                        <a:t>Venus</a:t>
                      </a: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tc>
                  <a:txBody>
                    <a:bodyPr/>
                    <a:lstStyle/>
                    <a:p>
                      <a:pPr marL="0" lvl="0" indent="0" algn="ctr" rtl="0">
                        <a:spcBef>
                          <a:spcPts val="0"/>
                        </a:spcBef>
                        <a:spcAft>
                          <a:spcPts val="0"/>
                        </a:spcAft>
                        <a:buNone/>
                      </a:pPr>
                      <a:r>
                        <a:rPr lang="en">
                          <a:solidFill>
                            <a:schemeClr val="lt1"/>
                          </a:solidFill>
                          <a:latin typeface="Maven Pro Medium"/>
                          <a:ea typeface="Maven Pro Medium"/>
                          <a:cs typeface="Maven Pro Medium"/>
                          <a:sym typeface="Maven Pro Medium"/>
                        </a:rPr>
                        <a:t>12/2022</a:t>
                      </a:r>
                      <a:endParaRPr>
                        <a:solidFill>
                          <a:schemeClr val="lt1"/>
                        </a:solidFill>
                        <a:latin typeface="Maven Pro Medium"/>
                        <a:ea typeface="Maven Pro Medium"/>
                        <a:cs typeface="Maven Pro Medium"/>
                        <a:sym typeface="Maven Pro Medium"/>
                      </a:endParaRPr>
                    </a:p>
                  </a:txBody>
                  <a:tcPr marL="108000" marR="108000" marT="91425" marB="91425" anchor="ctr">
                    <a:lnL w="19050" cap="flat" cmpd="sng">
                      <a:solidFill>
                        <a:schemeClr val="lt1"/>
                      </a:solidFill>
                      <a:prstDash val="solid"/>
                      <a:round/>
                      <a:headEnd type="none" w="sm" len="sm"/>
                      <a:tailEnd type="none" w="sm" len="sm"/>
                    </a:lnL>
                    <a:lnR w="19050" cap="flat" cmpd="sng">
                      <a:solidFill>
                        <a:schemeClr val="lt1"/>
                      </a:solidFill>
                      <a:prstDash val="solid"/>
                      <a:round/>
                      <a:headEnd type="none" w="sm" len="sm"/>
                      <a:tailEnd type="none" w="sm" len="sm"/>
                    </a:lnR>
                    <a:lnT w="19050" cap="flat" cmpd="sng">
                      <a:solidFill>
                        <a:schemeClr val="lt1"/>
                      </a:solidFill>
                      <a:prstDash val="solid"/>
                      <a:round/>
                      <a:headEnd type="none" w="sm" len="sm"/>
                      <a:tailEnd type="none" w="sm" len="sm"/>
                    </a:lnT>
                    <a:lnB w="19050" cap="flat" cmpd="sng">
                      <a:solidFill>
                        <a:schemeClr val="lt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06" name="Google Shape;406;p53"/>
          <p:cNvSpPr/>
          <p:nvPr/>
        </p:nvSpPr>
        <p:spPr>
          <a:xfrm>
            <a:off x="3068518" y="2545375"/>
            <a:ext cx="3008400" cy="2394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53"/>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latin typeface="MuseoModerno ExtraBold"/>
                <a:ea typeface="MuseoModerno ExtraBold"/>
                <a:cs typeface="MuseoModerno ExtraBold"/>
                <a:sym typeface="MuseoModerno ExtraBold"/>
              </a:rPr>
              <a:t>objectives</a:t>
            </a:r>
            <a:endParaRPr/>
          </a:p>
        </p:txBody>
      </p:sp>
      <p:sp>
        <p:nvSpPr>
          <p:cNvPr id="408" name="Google Shape;408;p53"/>
          <p:cNvSpPr/>
          <p:nvPr/>
        </p:nvSpPr>
        <p:spPr>
          <a:xfrm>
            <a:off x="3068504" y="3346211"/>
            <a:ext cx="3008400" cy="2394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600">
              <a:latin typeface="Hind"/>
              <a:ea typeface="Hind"/>
              <a:cs typeface="Hind"/>
              <a:sym typeface="Hind"/>
            </a:endParaRPr>
          </a:p>
        </p:txBody>
      </p:sp>
      <p:sp>
        <p:nvSpPr>
          <p:cNvPr id="409" name="Google Shape;409;p53"/>
          <p:cNvSpPr/>
          <p:nvPr/>
        </p:nvSpPr>
        <p:spPr>
          <a:xfrm>
            <a:off x="3068492" y="3768364"/>
            <a:ext cx="3008400" cy="2394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3"/>
          <p:cNvSpPr/>
          <p:nvPr/>
        </p:nvSpPr>
        <p:spPr>
          <a:xfrm>
            <a:off x="3068493" y="2945788"/>
            <a:ext cx="3008400" cy="239400"/>
          </a:xfrm>
          <a:prstGeom prst="roundRect">
            <a:avLst>
              <a:gd name="adj" fmla="val 0"/>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3"/>
          <p:cNvSpPr/>
          <p:nvPr/>
        </p:nvSpPr>
        <p:spPr>
          <a:xfrm>
            <a:off x="3067082" y="2545375"/>
            <a:ext cx="2765700" cy="2394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600">
                <a:latin typeface="Maven Pro Medium"/>
                <a:ea typeface="Maven Pro Medium"/>
                <a:cs typeface="Maven Pro Medium"/>
                <a:sym typeface="Maven Pro"/>
              </a:rPr>
              <a:t>90%</a:t>
            </a:r>
            <a:endParaRPr sz="1600">
              <a:latin typeface="Maven Pro Medium"/>
              <a:ea typeface="Maven Pro Medium"/>
              <a:cs typeface="Maven Pro Medium"/>
              <a:sym typeface="Maven Pro"/>
            </a:endParaRPr>
          </a:p>
        </p:txBody>
      </p:sp>
      <p:sp>
        <p:nvSpPr>
          <p:cNvPr id="412" name="Google Shape;412;p53"/>
          <p:cNvSpPr/>
          <p:nvPr/>
        </p:nvSpPr>
        <p:spPr>
          <a:xfrm>
            <a:off x="3068485" y="3346211"/>
            <a:ext cx="1504200" cy="2394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Maven Pro Medium"/>
                <a:ea typeface="Maven Pro Medium"/>
                <a:cs typeface="Maven Pro Medium"/>
                <a:sym typeface="Maven Pro"/>
              </a:rPr>
              <a:t>50 %</a:t>
            </a:r>
            <a:endParaRPr sz="1600">
              <a:latin typeface="Maven Pro Medium"/>
              <a:ea typeface="Maven Pro Medium"/>
              <a:cs typeface="Maven Pro Medium"/>
              <a:sym typeface="Maven Pro"/>
            </a:endParaRPr>
          </a:p>
        </p:txBody>
      </p:sp>
      <p:sp>
        <p:nvSpPr>
          <p:cNvPr id="413" name="Google Shape;413;p53"/>
          <p:cNvSpPr/>
          <p:nvPr/>
        </p:nvSpPr>
        <p:spPr>
          <a:xfrm>
            <a:off x="3068482" y="2945788"/>
            <a:ext cx="1930200" cy="2394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600">
                <a:latin typeface="Maven Pro Medium"/>
                <a:ea typeface="Maven Pro Medium"/>
                <a:cs typeface="Maven Pro Medium"/>
                <a:sym typeface="Maven Pro"/>
              </a:rPr>
              <a:t>64%</a:t>
            </a:r>
            <a:endParaRPr sz="1600">
              <a:latin typeface="Maven Pro Medium"/>
              <a:ea typeface="Maven Pro Medium"/>
              <a:cs typeface="Maven Pro Medium"/>
              <a:sym typeface="Maven Pro"/>
            </a:endParaRPr>
          </a:p>
        </p:txBody>
      </p:sp>
      <p:sp>
        <p:nvSpPr>
          <p:cNvPr id="414" name="Google Shape;414;p53"/>
          <p:cNvSpPr/>
          <p:nvPr/>
        </p:nvSpPr>
        <p:spPr>
          <a:xfrm>
            <a:off x="3068486" y="3768364"/>
            <a:ext cx="971700" cy="239400"/>
          </a:xfrm>
          <a:prstGeom prst="roundRect">
            <a:avLst>
              <a:gd name="adj" fmla="val 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600">
                <a:latin typeface="Maven Pro Medium"/>
                <a:ea typeface="Maven Pro Medium"/>
                <a:cs typeface="Maven Pro Medium"/>
                <a:sym typeface="Maven Pro"/>
              </a:rPr>
              <a:t>30%</a:t>
            </a:r>
            <a:endParaRPr sz="1600">
              <a:latin typeface="Maven Pro Medium"/>
              <a:ea typeface="Maven Pro Medium"/>
              <a:cs typeface="Maven Pro Medium"/>
              <a:sym typeface="Maven Pr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lvl="0">
              <a:buClr>
                <a:srgbClr val="0E0E0E"/>
              </a:buClr>
              <a:buSzPts val="1100"/>
            </a:pPr>
            <a:r>
              <a:rPr lang="en-US" dirty="0"/>
              <a:t>Manuel Pasieka</a:t>
            </a:r>
          </a:p>
        </p:txBody>
      </p:sp>
      <p:sp>
        <p:nvSpPr>
          <p:cNvPr id="272" name="Google Shape;272;p40"/>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p>
            <a:pPr marL="285750" lvl="0" indent="-285750" algn="l" rtl="0">
              <a:lnSpc>
                <a:spcPct val="100000"/>
              </a:lnSpc>
              <a:spcBef>
                <a:spcPts val="0"/>
              </a:spcBef>
              <a:spcAft>
                <a:spcPts val="0"/>
              </a:spcAft>
              <a:buClr>
                <a:schemeClr val="bg1"/>
              </a:buClr>
              <a:buSzPts val="1100"/>
              <a:buFontTx/>
              <a:buChar char="-"/>
            </a:pPr>
            <a:r>
              <a:rPr lang="en-US" dirty="0"/>
              <a:t>AI Consultant</a:t>
            </a:r>
          </a:p>
          <a:p>
            <a:pPr marL="285750" lvl="0" indent="-285750" algn="l" rtl="0">
              <a:lnSpc>
                <a:spcPct val="100000"/>
              </a:lnSpc>
              <a:spcBef>
                <a:spcPts val="0"/>
              </a:spcBef>
              <a:spcAft>
                <a:spcPts val="0"/>
              </a:spcAft>
              <a:buClr>
                <a:schemeClr val="bg1"/>
              </a:buClr>
              <a:buSzPts val="1100"/>
              <a:buFontTx/>
              <a:buChar char="-"/>
            </a:pPr>
            <a:r>
              <a:rPr lang="en-US" dirty="0"/>
              <a:t>Host of the Austrian AI Podcast</a:t>
            </a:r>
          </a:p>
        </p:txBody>
      </p:sp>
      <p:pic>
        <p:nvPicPr>
          <p:cNvPr id="3" name="Imagen 2" descr="Un hombre con lentes y traje&#10;&#10;Descripción generada automáticamente">
            <a:extLst>
              <a:ext uri="{FF2B5EF4-FFF2-40B4-BE49-F238E27FC236}">
                <a16:creationId xmlns:a16="http://schemas.microsoft.com/office/drawing/2014/main" id="{C001D4C1-CFD4-41BF-2925-3251223C9879}"/>
              </a:ext>
            </a:extLst>
          </p:cNvPr>
          <p:cNvPicPr>
            <a:picLocks noChangeAspect="1"/>
          </p:cNvPicPr>
          <p:nvPr/>
        </p:nvPicPr>
        <p:blipFill>
          <a:blip r:embed="rId3"/>
          <a:stretch>
            <a:fillRect/>
          </a:stretch>
        </p:blipFill>
        <p:spPr>
          <a:xfrm>
            <a:off x="1404426" y="2074763"/>
            <a:ext cx="2588454" cy="2588454"/>
          </a:xfrm>
          <a:prstGeom prst="ellipse">
            <a:avLst/>
          </a:prstGeom>
        </p:spPr>
      </p:pic>
      <p:sp>
        <p:nvSpPr>
          <p:cNvPr id="8" name="Marcador de número de diapositiva 7">
            <a:extLst>
              <a:ext uri="{FF2B5EF4-FFF2-40B4-BE49-F238E27FC236}">
                <a16:creationId xmlns:a16="http://schemas.microsoft.com/office/drawing/2014/main" id="{8B48364B-24FD-4683-7E7E-3D69FFA4D92A}"/>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s-ES" smtClean="0">
                <a:solidFill>
                  <a:schemeClr val="bg1"/>
                </a:solidFill>
              </a:rPr>
              <a:t>3</a:t>
            </a:fld>
            <a:endParaRPr lang="es-ES" dirty="0">
              <a:solidFill>
                <a:schemeClr val="bg1"/>
              </a:solidFill>
            </a:endParaRPr>
          </a:p>
        </p:txBody>
      </p:sp>
      <p:pic>
        <p:nvPicPr>
          <p:cNvPr id="4" name="Imagen 3" descr="Imagen que contiene Icono&#10;&#10;Descripción generada automáticamente">
            <a:extLst>
              <a:ext uri="{FF2B5EF4-FFF2-40B4-BE49-F238E27FC236}">
                <a16:creationId xmlns:a16="http://schemas.microsoft.com/office/drawing/2014/main" id="{3DA4D4EC-420F-EDDA-C904-38E4B13AE884}"/>
              </a:ext>
            </a:extLst>
          </p:cNvPr>
          <p:cNvPicPr>
            <a:picLocks noChangeAspect="1"/>
          </p:cNvPicPr>
          <p:nvPr/>
        </p:nvPicPr>
        <p:blipFill>
          <a:blip r:embed="rId4"/>
          <a:stretch>
            <a:fillRect/>
          </a:stretch>
        </p:blipFill>
        <p:spPr>
          <a:xfrm>
            <a:off x="3794125" y="234131"/>
            <a:ext cx="914400" cy="914400"/>
          </a:xfrm>
          <a:prstGeom prst="rect">
            <a:avLst/>
          </a:prstGeom>
        </p:spPr>
      </p:pic>
      <p:pic>
        <p:nvPicPr>
          <p:cNvPr id="5" name="Imagen 4" descr="Texto&#10;&#10;Descripción generada automáticamente">
            <a:extLst>
              <a:ext uri="{FF2B5EF4-FFF2-40B4-BE49-F238E27FC236}">
                <a16:creationId xmlns:a16="http://schemas.microsoft.com/office/drawing/2014/main" id="{748D5F70-FBA1-C292-69F8-67CACE542A5B}"/>
              </a:ext>
            </a:extLst>
          </p:cNvPr>
          <p:cNvPicPr>
            <a:picLocks noChangeAspect="1"/>
          </p:cNvPicPr>
          <p:nvPr/>
        </p:nvPicPr>
        <p:blipFill>
          <a:blip r:embed="rId5"/>
          <a:stretch>
            <a:fillRect/>
          </a:stretch>
        </p:blipFill>
        <p:spPr>
          <a:xfrm>
            <a:off x="4919913" y="2074763"/>
            <a:ext cx="2588454" cy="2588454"/>
          </a:xfrm>
          <a:prstGeom prst="ellipse">
            <a:avLst/>
          </a:prstGeom>
        </p:spPr>
      </p:pic>
    </p:spTree>
    <p:extLst>
      <p:ext uri="{BB962C8B-B14F-4D97-AF65-F5344CB8AC3E}">
        <p14:creationId xmlns:p14="http://schemas.microsoft.com/office/powerpoint/2010/main" val="2426406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5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Locations</a:t>
            </a:r>
            <a:endParaRPr/>
          </a:p>
        </p:txBody>
      </p:sp>
      <p:sp>
        <p:nvSpPr>
          <p:cNvPr id="420" name="Google Shape;420;p54"/>
          <p:cNvSpPr txBox="1"/>
          <p:nvPr/>
        </p:nvSpPr>
        <p:spPr>
          <a:xfrm>
            <a:off x="1590541" y="1348856"/>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MuseoModerno Medium"/>
                <a:ea typeface="MuseoModerno Medium"/>
                <a:cs typeface="MuseoModerno Medium"/>
                <a:sym typeface="MuseoModerno Medium"/>
              </a:rPr>
              <a:t>Mercury</a:t>
            </a:r>
            <a:endParaRPr sz="2200">
              <a:solidFill>
                <a:srgbClr val="FFFFFF"/>
              </a:solidFill>
              <a:latin typeface="MuseoModerno Medium"/>
              <a:ea typeface="MuseoModerno Medium"/>
              <a:cs typeface="MuseoModerno Medium"/>
              <a:sym typeface="MuseoModerno Medium"/>
            </a:endParaRPr>
          </a:p>
        </p:txBody>
      </p:sp>
      <p:sp>
        <p:nvSpPr>
          <p:cNvPr id="421" name="Google Shape;421;p54"/>
          <p:cNvSpPr txBox="1"/>
          <p:nvPr/>
        </p:nvSpPr>
        <p:spPr>
          <a:xfrm>
            <a:off x="1590541" y="2528523"/>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MuseoModerno Medium"/>
                <a:ea typeface="MuseoModerno Medium"/>
                <a:cs typeface="MuseoModerno Medium"/>
                <a:sym typeface="MuseoModerno Medium"/>
              </a:rPr>
              <a:t>Venus</a:t>
            </a:r>
            <a:endParaRPr sz="2200">
              <a:solidFill>
                <a:srgbClr val="FFFFFF"/>
              </a:solidFill>
              <a:latin typeface="MuseoModerno Medium"/>
              <a:ea typeface="MuseoModerno Medium"/>
              <a:cs typeface="MuseoModerno Medium"/>
              <a:sym typeface="MuseoModerno Medium"/>
            </a:endParaRPr>
          </a:p>
        </p:txBody>
      </p:sp>
      <p:sp>
        <p:nvSpPr>
          <p:cNvPr id="422" name="Google Shape;422;p54"/>
          <p:cNvSpPr txBox="1"/>
          <p:nvPr/>
        </p:nvSpPr>
        <p:spPr>
          <a:xfrm>
            <a:off x="1590541" y="2809318"/>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aven Pro Medium"/>
                <a:ea typeface="Maven Pro Medium"/>
                <a:cs typeface="Maven Pro Medium"/>
                <a:sym typeface="Maven Pro"/>
              </a:rPr>
              <a:t>It’s the second planet from the Sun</a:t>
            </a:r>
            <a:endParaRPr>
              <a:solidFill>
                <a:srgbClr val="FFFFFF"/>
              </a:solidFill>
              <a:latin typeface="Maven Pro Medium"/>
              <a:ea typeface="Maven Pro Medium"/>
              <a:cs typeface="Maven Pro Medium"/>
              <a:sym typeface="Maven Pro"/>
            </a:endParaRPr>
          </a:p>
        </p:txBody>
      </p:sp>
      <p:sp>
        <p:nvSpPr>
          <p:cNvPr id="423" name="Google Shape;423;p54"/>
          <p:cNvSpPr txBox="1"/>
          <p:nvPr/>
        </p:nvSpPr>
        <p:spPr>
          <a:xfrm>
            <a:off x="1590541" y="1629656"/>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aven Pro Medium"/>
                <a:ea typeface="Maven Pro Medium"/>
                <a:cs typeface="Maven Pro Medium"/>
                <a:sym typeface="Maven Pro"/>
              </a:rPr>
              <a:t>It’s the closest planet to the Sun</a:t>
            </a:r>
            <a:endParaRPr>
              <a:solidFill>
                <a:srgbClr val="FFFFFF"/>
              </a:solidFill>
              <a:latin typeface="Maven Pro Medium"/>
              <a:ea typeface="Maven Pro Medium"/>
              <a:cs typeface="Maven Pro Medium"/>
              <a:sym typeface="Maven Pro"/>
            </a:endParaRPr>
          </a:p>
        </p:txBody>
      </p:sp>
      <p:sp>
        <p:nvSpPr>
          <p:cNvPr id="424" name="Google Shape;424;p54"/>
          <p:cNvSpPr/>
          <p:nvPr/>
        </p:nvSpPr>
        <p:spPr>
          <a:xfrm>
            <a:off x="1023485" y="1551668"/>
            <a:ext cx="408600" cy="4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25" name="Google Shape;425;p54"/>
          <p:cNvSpPr/>
          <p:nvPr/>
        </p:nvSpPr>
        <p:spPr>
          <a:xfrm>
            <a:off x="1023485" y="2734193"/>
            <a:ext cx="408600" cy="40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6" name="Google Shape;426;p54"/>
          <p:cNvGrpSpPr/>
          <p:nvPr/>
        </p:nvGrpSpPr>
        <p:grpSpPr>
          <a:xfrm>
            <a:off x="3510333" y="1439040"/>
            <a:ext cx="4610182" cy="3031772"/>
            <a:chOff x="3209982" y="1483683"/>
            <a:chExt cx="3855957" cy="2535775"/>
          </a:xfrm>
        </p:grpSpPr>
        <p:sp>
          <p:nvSpPr>
            <p:cNvPr id="427" name="Google Shape;427;p54"/>
            <p:cNvSpPr/>
            <p:nvPr/>
          </p:nvSpPr>
          <p:spPr>
            <a:xfrm>
              <a:off x="3209982" y="1701452"/>
              <a:ext cx="1432464" cy="231800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4"/>
            <p:cNvSpPr/>
            <p:nvPr/>
          </p:nvSpPr>
          <p:spPr>
            <a:xfrm>
              <a:off x="4389347" y="1483683"/>
              <a:ext cx="561980" cy="640187"/>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4"/>
            <p:cNvSpPr/>
            <p:nvPr/>
          </p:nvSpPr>
          <p:spPr>
            <a:xfrm>
              <a:off x="4816519" y="1626793"/>
              <a:ext cx="2245960" cy="1936297"/>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4"/>
            <p:cNvSpPr/>
            <p:nvPr/>
          </p:nvSpPr>
          <p:spPr>
            <a:xfrm>
              <a:off x="6475962" y="3053405"/>
              <a:ext cx="189500" cy="104718"/>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4"/>
            <p:cNvSpPr/>
            <p:nvPr/>
          </p:nvSpPr>
          <p:spPr>
            <a:xfrm>
              <a:off x="6340588" y="3042892"/>
              <a:ext cx="308738" cy="222629"/>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4"/>
            <p:cNvSpPr/>
            <p:nvPr/>
          </p:nvSpPr>
          <p:spPr>
            <a:xfrm>
              <a:off x="6532915" y="3268982"/>
              <a:ext cx="533024" cy="448228"/>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54"/>
          <p:cNvSpPr/>
          <p:nvPr/>
        </p:nvSpPr>
        <p:spPr>
          <a:xfrm>
            <a:off x="7214143" y="2761550"/>
            <a:ext cx="258900" cy="2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4" name="Google Shape;434;p54"/>
          <p:cNvSpPr/>
          <p:nvPr/>
        </p:nvSpPr>
        <p:spPr>
          <a:xfrm>
            <a:off x="5929993" y="2442294"/>
            <a:ext cx="258900" cy="25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4"/>
          <p:cNvSpPr/>
          <p:nvPr/>
        </p:nvSpPr>
        <p:spPr>
          <a:xfrm>
            <a:off x="4256522" y="2607149"/>
            <a:ext cx="258900" cy="2589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2"/>
              </a:solidFill>
            </a:endParaRPr>
          </a:p>
        </p:txBody>
      </p:sp>
      <p:sp>
        <p:nvSpPr>
          <p:cNvPr id="436" name="Google Shape;436;p54"/>
          <p:cNvSpPr/>
          <p:nvPr/>
        </p:nvSpPr>
        <p:spPr>
          <a:xfrm>
            <a:off x="4807897" y="3479968"/>
            <a:ext cx="258900" cy="25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4"/>
          <p:cNvSpPr txBox="1"/>
          <p:nvPr/>
        </p:nvSpPr>
        <p:spPr>
          <a:xfrm>
            <a:off x="1590541" y="3708191"/>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MuseoModerno Medium"/>
                <a:ea typeface="MuseoModerno Medium"/>
                <a:cs typeface="MuseoModerno Medium"/>
                <a:sym typeface="MuseoModerno Medium"/>
              </a:rPr>
              <a:t>Saturn</a:t>
            </a:r>
            <a:endParaRPr sz="2200">
              <a:solidFill>
                <a:srgbClr val="FFFFFF"/>
              </a:solidFill>
              <a:latin typeface="MuseoModerno Medium"/>
              <a:ea typeface="MuseoModerno Medium"/>
              <a:cs typeface="MuseoModerno Medium"/>
              <a:sym typeface="MuseoModerno Medium"/>
            </a:endParaRPr>
          </a:p>
        </p:txBody>
      </p:sp>
      <p:sp>
        <p:nvSpPr>
          <p:cNvPr id="438" name="Google Shape;438;p54"/>
          <p:cNvSpPr txBox="1"/>
          <p:nvPr/>
        </p:nvSpPr>
        <p:spPr>
          <a:xfrm>
            <a:off x="1590541" y="3988991"/>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aven Pro Medium"/>
                <a:ea typeface="Maven Pro Medium"/>
                <a:cs typeface="Maven Pro Medium"/>
                <a:sym typeface="Maven Pro"/>
              </a:rPr>
              <a:t>Saturn is a gas giant and has rings</a:t>
            </a:r>
            <a:endParaRPr>
              <a:solidFill>
                <a:srgbClr val="FFFFFF"/>
              </a:solidFill>
              <a:latin typeface="Maven Pro Medium"/>
              <a:ea typeface="Maven Pro Medium"/>
              <a:cs typeface="Maven Pro Medium"/>
              <a:sym typeface="Maven Pro"/>
            </a:endParaRPr>
          </a:p>
        </p:txBody>
      </p:sp>
      <p:sp>
        <p:nvSpPr>
          <p:cNvPr id="439" name="Google Shape;439;p54"/>
          <p:cNvSpPr/>
          <p:nvPr/>
        </p:nvSpPr>
        <p:spPr>
          <a:xfrm>
            <a:off x="1023485" y="3916703"/>
            <a:ext cx="408600" cy="4086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4"/>
          <p:cNvSpPr/>
          <p:nvPr/>
        </p:nvSpPr>
        <p:spPr>
          <a:xfrm>
            <a:off x="5608022" y="2885524"/>
            <a:ext cx="258900" cy="2589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1" name="Google Shape;441;p54"/>
          <p:cNvSpPr/>
          <p:nvPr/>
        </p:nvSpPr>
        <p:spPr>
          <a:xfrm>
            <a:off x="7563597" y="3657793"/>
            <a:ext cx="258900" cy="25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55"/>
          <p:cNvSpPr txBox="1">
            <a:spLocks noGrp="1"/>
          </p:cNvSpPr>
          <p:nvPr>
            <p:ph type="title"/>
          </p:nvPr>
        </p:nvSpPr>
        <p:spPr>
          <a:xfrm>
            <a:off x="720000" y="17590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447" name="Google Shape;447;p55"/>
          <p:cNvSpPr txBox="1">
            <a:spLocks noGrp="1"/>
          </p:cNvSpPr>
          <p:nvPr>
            <p:ph type="subTitle" idx="1"/>
          </p:nvPr>
        </p:nvSpPr>
        <p:spPr>
          <a:xfrm>
            <a:off x="720000"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448" name="Google Shape;448;p55"/>
          <p:cNvSpPr txBox="1">
            <a:spLocks noGrp="1"/>
          </p:cNvSpPr>
          <p:nvPr>
            <p:ph type="title" idx="2"/>
          </p:nvPr>
        </p:nvSpPr>
        <p:spPr>
          <a:xfrm>
            <a:off x="3419269" y="17590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449" name="Google Shape;449;p55"/>
          <p:cNvSpPr txBox="1">
            <a:spLocks noGrp="1"/>
          </p:cNvSpPr>
          <p:nvPr>
            <p:ph type="subTitle" idx="3"/>
          </p:nvPr>
        </p:nvSpPr>
        <p:spPr>
          <a:xfrm>
            <a:off x="3419269"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50" name="Google Shape;450;p55"/>
          <p:cNvSpPr txBox="1">
            <a:spLocks noGrp="1"/>
          </p:cNvSpPr>
          <p:nvPr>
            <p:ph type="title" idx="4"/>
          </p:nvPr>
        </p:nvSpPr>
        <p:spPr>
          <a:xfrm>
            <a:off x="720000" y="31924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451" name="Google Shape;451;p55"/>
          <p:cNvSpPr txBox="1">
            <a:spLocks noGrp="1"/>
          </p:cNvSpPr>
          <p:nvPr>
            <p:ph type="subTitle" idx="5"/>
          </p:nvPr>
        </p:nvSpPr>
        <p:spPr>
          <a:xfrm>
            <a:off x="720000" y="36265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452" name="Google Shape;452;p55"/>
          <p:cNvSpPr txBox="1">
            <a:spLocks noGrp="1"/>
          </p:cNvSpPr>
          <p:nvPr>
            <p:ph type="title" idx="6"/>
          </p:nvPr>
        </p:nvSpPr>
        <p:spPr>
          <a:xfrm>
            <a:off x="3419269" y="31924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453" name="Google Shape;453;p55"/>
          <p:cNvSpPr txBox="1">
            <a:spLocks noGrp="1"/>
          </p:cNvSpPr>
          <p:nvPr>
            <p:ph type="subTitle" idx="7"/>
          </p:nvPr>
        </p:nvSpPr>
        <p:spPr>
          <a:xfrm>
            <a:off x="3419269" y="36265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a:t>
            </a:r>
            <a:endParaRPr/>
          </a:p>
        </p:txBody>
      </p:sp>
      <p:sp>
        <p:nvSpPr>
          <p:cNvPr id="454" name="Google Shape;454;p55"/>
          <p:cNvSpPr txBox="1">
            <a:spLocks noGrp="1"/>
          </p:cNvSpPr>
          <p:nvPr>
            <p:ph type="title" idx="8"/>
          </p:nvPr>
        </p:nvSpPr>
        <p:spPr>
          <a:xfrm>
            <a:off x="6118545" y="17590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455" name="Google Shape;455;p55"/>
          <p:cNvSpPr txBox="1">
            <a:spLocks noGrp="1"/>
          </p:cNvSpPr>
          <p:nvPr>
            <p:ph type="subTitle" idx="9"/>
          </p:nvPr>
        </p:nvSpPr>
        <p:spPr>
          <a:xfrm>
            <a:off x="6118545" y="21931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456" name="Google Shape;456;p55"/>
          <p:cNvSpPr txBox="1">
            <a:spLocks noGrp="1"/>
          </p:cNvSpPr>
          <p:nvPr>
            <p:ph type="title" idx="13"/>
          </p:nvPr>
        </p:nvSpPr>
        <p:spPr>
          <a:xfrm>
            <a:off x="6118545" y="3192450"/>
            <a:ext cx="23055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457" name="Google Shape;457;p55"/>
          <p:cNvSpPr txBox="1">
            <a:spLocks noGrp="1"/>
          </p:cNvSpPr>
          <p:nvPr>
            <p:ph type="subTitle" idx="14"/>
          </p:nvPr>
        </p:nvSpPr>
        <p:spPr>
          <a:xfrm>
            <a:off x="6118545" y="3626575"/>
            <a:ext cx="23055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58" name="Google Shape;458;p55"/>
          <p:cNvSpPr txBox="1">
            <a:spLocks noGrp="1"/>
          </p:cNvSpPr>
          <p:nvPr>
            <p:ph type="title" idx="15"/>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latin typeface="MuseoModerno ExtraBold"/>
                <a:ea typeface="MuseoModerno ExtraBold"/>
                <a:cs typeface="MuseoModerno ExtraBold"/>
                <a:sym typeface="MuseoModerno ExtraBold"/>
              </a:rPr>
              <a:t>services</a:t>
            </a:r>
            <a:endParaRPr>
              <a:latin typeface="MuseoModerno ExtraBold"/>
              <a:ea typeface="MuseoModerno ExtraBold"/>
              <a:cs typeface="MuseoModerno ExtraBold"/>
              <a:sym typeface="MuseoModerno Extra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Best </a:t>
            </a:r>
            <a:r>
              <a:rPr lang="en">
                <a:latin typeface="MuseoModerno ExtraBold"/>
                <a:ea typeface="MuseoModerno ExtraBold"/>
                <a:cs typeface="MuseoModerno ExtraBold"/>
                <a:sym typeface="MuseoModerno ExtraBold"/>
              </a:rPr>
              <a:t>sellers</a:t>
            </a:r>
            <a:endParaRPr>
              <a:latin typeface="MuseoModerno ExtraBold"/>
              <a:ea typeface="MuseoModerno ExtraBold"/>
              <a:cs typeface="MuseoModerno ExtraBold"/>
              <a:sym typeface="MuseoModerno ExtraBold"/>
            </a:endParaRPr>
          </a:p>
        </p:txBody>
      </p:sp>
      <p:sp>
        <p:nvSpPr>
          <p:cNvPr id="464" name="Google Shape;464;p56"/>
          <p:cNvSpPr txBox="1"/>
          <p:nvPr/>
        </p:nvSpPr>
        <p:spPr>
          <a:xfrm>
            <a:off x="1869739" y="1638600"/>
            <a:ext cx="18000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9F3"/>
                </a:solidFill>
                <a:latin typeface="Maven Pro Medium"/>
                <a:ea typeface="Maven Pro Medium"/>
                <a:cs typeface="Maven Pro Medium"/>
                <a:sym typeface="Maven Pro"/>
              </a:rPr>
              <a:t>Mercury is the closest planet to</a:t>
            </a:r>
            <a:endParaRPr>
              <a:solidFill>
                <a:srgbClr val="FFF9F3"/>
              </a:solidFill>
              <a:latin typeface="Maven Pro Medium"/>
              <a:ea typeface="Maven Pro Medium"/>
              <a:cs typeface="Maven Pro Medium"/>
              <a:sym typeface="Maven Pro"/>
            </a:endParaRPr>
          </a:p>
          <a:p>
            <a:pPr marL="0" lvl="0" indent="0" algn="ctr" rtl="0">
              <a:spcBef>
                <a:spcPts val="0"/>
              </a:spcBef>
              <a:spcAft>
                <a:spcPts val="0"/>
              </a:spcAft>
              <a:buNone/>
            </a:pPr>
            <a:r>
              <a:rPr lang="en">
                <a:solidFill>
                  <a:srgbClr val="FFF9F3"/>
                </a:solidFill>
                <a:latin typeface="Maven Pro Medium"/>
                <a:ea typeface="Maven Pro Medium"/>
                <a:cs typeface="Maven Pro Medium"/>
                <a:sym typeface="Maven Pro"/>
              </a:rPr>
              <a:t>the Sun</a:t>
            </a:r>
            <a:endParaRPr>
              <a:solidFill>
                <a:srgbClr val="FFF9F3"/>
              </a:solidFill>
              <a:latin typeface="Maven Pro Medium"/>
              <a:ea typeface="Maven Pro Medium"/>
              <a:cs typeface="Maven Pro Medium"/>
              <a:sym typeface="Maven Pro"/>
            </a:endParaRPr>
          </a:p>
        </p:txBody>
      </p:sp>
      <p:sp>
        <p:nvSpPr>
          <p:cNvPr id="465" name="Google Shape;465;p56"/>
          <p:cNvSpPr txBox="1"/>
          <p:nvPr/>
        </p:nvSpPr>
        <p:spPr>
          <a:xfrm>
            <a:off x="3672725" y="3055000"/>
            <a:ext cx="1800000" cy="88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FFFFFF"/>
                </a:solidFill>
                <a:latin typeface="MuseoModerno Medium"/>
                <a:ea typeface="MuseoModerno Medium"/>
                <a:cs typeface="MuseoModerno Medium"/>
                <a:sym typeface="MuseoModerno Medium"/>
              </a:rPr>
              <a:t>02</a:t>
            </a:r>
            <a:endParaRPr sz="4500">
              <a:solidFill>
                <a:srgbClr val="FFFFFF"/>
              </a:solidFill>
              <a:latin typeface="MuseoModerno Medium"/>
              <a:ea typeface="MuseoModerno Medium"/>
              <a:cs typeface="MuseoModerno Medium"/>
              <a:sym typeface="MuseoModerno Medium"/>
            </a:endParaRPr>
          </a:p>
        </p:txBody>
      </p:sp>
      <p:sp>
        <p:nvSpPr>
          <p:cNvPr id="466" name="Google Shape;466;p56"/>
          <p:cNvSpPr txBox="1"/>
          <p:nvPr/>
        </p:nvSpPr>
        <p:spPr>
          <a:xfrm>
            <a:off x="1869750" y="3055001"/>
            <a:ext cx="1800000" cy="88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FFFFFF"/>
                </a:solidFill>
                <a:latin typeface="MuseoModerno Medium"/>
                <a:ea typeface="MuseoModerno Medium"/>
                <a:cs typeface="MuseoModerno Medium"/>
                <a:sym typeface="MuseoModerno Medium"/>
              </a:rPr>
              <a:t>01</a:t>
            </a:r>
            <a:endParaRPr sz="4500">
              <a:solidFill>
                <a:srgbClr val="FFFFFF"/>
              </a:solidFill>
              <a:latin typeface="MuseoModerno Medium"/>
              <a:ea typeface="MuseoModerno Medium"/>
              <a:cs typeface="MuseoModerno Medium"/>
              <a:sym typeface="MuseoModerno Medium"/>
            </a:endParaRPr>
          </a:p>
        </p:txBody>
      </p:sp>
      <p:sp>
        <p:nvSpPr>
          <p:cNvPr id="467" name="Google Shape;467;p56"/>
          <p:cNvSpPr txBox="1"/>
          <p:nvPr/>
        </p:nvSpPr>
        <p:spPr>
          <a:xfrm>
            <a:off x="5474250" y="3055001"/>
            <a:ext cx="1800000" cy="889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500">
                <a:solidFill>
                  <a:srgbClr val="FFFFFF"/>
                </a:solidFill>
                <a:latin typeface="MuseoModerno Medium"/>
                <a:ea typeface="MuseoModerno Medium"/>
                <a:cs typeface="MuseoModerno Medium"/>
                <a:sym typeface="MuseoModerno Medium"/>
              </a:rPr>
              <a:t>03</a:t>
            </a:r>
            <a:endParaRPr sz="4500">
              <a:solidFill>
                <a:srgbClr val="FFFFFF"/>
              </a:solidFill>
              <a:latin typeface="MuseoModerno Medium"/>
              <a:ea typeface="MuseoModerno Medium"/>
              <a:cs typeface="MuseoModerno Medium"/>
              <a:sym typeface="MuseoModerno Medium"/>
            </a:endParaRPr>
          </a:p>
        </p:txBody>
      </p:sp>
      <p:cxnSp>
        <p:nvCxnSpPr>
          <p:cNvPr id="468" name="Google Shape;468;p56"/>
          <p:cNvCxnSpPr>
            <a:stCxn id="466" idx="0"/>
          </p:cNvCxnSpPr>
          <p:nvPr/>
        </p:nvCxnSpPr>
        <p:spPr>
          <a:xfrm rot="10800000">
            <a:off x="2769750" y="2499101"/>
            <a:ext cx="0" cy="555900"/>
          </a:xfrm>
          <a:prstGeom prst="straightConnector1">
            <a:avLst/>
          </a:prstGeom>
          <a:noFill/>
          <a:ln w="19050" cap="flat" cmpd="sng">
            <a:solidFill>
              <a:schemeClr val="lt1"/>
            </a:solidFill>
            <a:prstDash val="solid"/>
            <a:round/>
            <a:headEnd type="none" w="med" len="med"/>
            <a:tailEnd type="oval" w="med" len="med"/>
          </a:ln>
        </p:spPr>
      </p:cxnSp>
      <p:cxnSp>
        <p:nvCxnSpPr>
          <p:cNvPr id="469" name="Google Shape;469;p56"/>
          <p:cNvCxnSpPr/>
          <p:nvPr/>
        </p:nvCxnSpPr>
        <p:spPr>
          <a:xfrm rot="10800000">
            <a:off x="4572725" y="2470100"/>
            <a:ext cx="0" cy="584700"/>
          </a:xfrm>
          <a:prstGeom prst="straightConnector1">
            <a:avLst/>
          </a:prstGeom>
          <a:noFill/>
          <a:ln w="19050" cap="flat" cmpd="sng">
            <a:solidFill>
              <a:schemeClr val="lt1"/>
            </a:solidFill>
            <a:prstDash val="solid"/>
            <a:round/>
            <a:headEnd type="none" w="med" len="med"/>
            <a:tailEnd type="oval" w="med" len="med"/>
          </a:ln>
        </p:spPr>
      </p:cxnSp>
      <p:cxnSp>
        <p:nvCxnSpPr>
          <p:cNvPr id="470" name="Google Shape;470;p56"/>
          <p:cNvCxnSpPr>
            <a:stCxn id="467" idx="0"/>
            <a:endCxn id="471" idx="2"/>
          </p:cNvCxnSpPr>
          <p:nvPr/>
        </p:nvCxnSpPr>
        <p:spPr>
          <a:xfrm rot="10800000">
            <a:off x="6374250" y="2470001"/>
            <a:ext cx="0" cy="585000"/>
          </a:xfrm>
          <a:prstGeom prst="straightConnector1">
            <a:avLst/>
          </a:prstGeom>
          <a:noFill/>
          <a:ln w="19050" cap="flat" cmpd="sng">
            <a:solidFill>
              <a:schemeClr val="lt1"/>
            </a:solidFill>
            <a:prstDash val="solid"/>
            <a:round/>
            <a:headEnd type="none" w="med" len="med"/>
            <a:tailEnd type="oval" w="med" len="med"/>
          </a:ln>
        </p:spPr>
      </p:cxnSp>
      <p:sp>
        <p:nvSpPr>
          <p:cNvPr id="472" name="Google Shape;472;p56"/>
          <p:cNvSpPr txBox="1"/>
          <p:nvPr/>
        </p:nvSpPr>
        <p:spPr>
          <a:xfrm>
            <a:off x="3672725" y="1638598"/>
            <a:ext cx="18000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9F3"/>
                </a:solidFill>
                <a:latin typeface="Maven Pro Medium"/>
                <a:ea typeface="Maven Pro Medium"/>
                <a:cs typeface="Maven Pro Medium"/>
                <a:sym typeface="Maven Pro"/>
              </a:rPr>
              <a:t>Neptune is the farthest planet from the Sun</a:t>
            </a:r>
            <a:endParaRPr>
              <a:solidFill>
                <a:srgbClr val="FFF9F3"/>
              </a:solidFill>
              <a:latin typeface="Maven Pro Medium"/>
              <a:ea typeface="Maven Pro Medium"/>
              <a:cs typeface="Maven Pro Medium"/>
              <a:sym typeface="Maven Pro"/>
            </a:endParaRPr>
          </a:p>
        </p:txBody>
      </p:sp>
      <p:sp>
        <p:nvSpPr>
          <p:cNvPr id="471" name="Google Shape;471;p56"/>
          <p:cNvSpPr txBox="1"/>
          <p:nvPr/>
        </p:nvSpPr>
        <p:spPr>
          <a:xfrm>
            <a:off x="5474258" y="1638607"/>
            <a:ext cx="1800000" cy="831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9F3"/>
                </a:solidFill>
                <a:latin typeface="Maven Pro Medium"/>
                <a:ea typeface="Maven Pro Medium"/>
                <a:cs typeface="Maven Pro Medium"/>
                <a:sym typeface="Maven Pro"/>
              </a:rPr>
              <a:t>Despite being red, Mars is actually a cold place</a:t>
            </a:r>
            <a:endParaRPr>
              <a:solidFill>
                <a:srgbClr val="FFF9F3"/>
              </a:solidFill>
              <a:latin typeface="Maven Pro Medium"/>
              <a:ea typeface="Maven Pro Medium"/>
              <a:cs typeface="Maven Pro Medium"/>
              <a:sym typeface="Maven Pr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57"/>
          <p:cNvSpPr txBox="1">
            <a:spLocks noGrp="1"/>
          </p:cNvSpPr>
          <p:nvPr>
            <p:ph type="title"/>
          </p:nvPr>
        </p:nvSpPr>
        <p:spPr>
          <a:xfrm>
            <a:off x="1500663" y="1509594"/>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Loyalty</a:t>
            </a:r>
            <a:endParaRPr/>
          </a:p>
        </p:txBody>
      </p:sp>
      <p:sp>
        <p:nvSpPr>
          <p:cNvPr id="478" name="Google Shape;478;p57"/>
          <p:cNvSpPr txBox="1">
            <a:spLocks noGrp="1"/>
          </p:cNvSpPr>
          <p:nvPr>
            <p:ph type="subTitle" idx="1"/>
          </p:nvPr>
        </p:nvSpPr>
        <p:spPr>
          <a:xfrm>
            <a:off x="1798272" y="1977425"/>
            <a:ext cx="2271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479" name="Google Shape;479;p57"/>
          <p:cNvSpPr txBox="1">
            <a:spLocks noGrp="1"/>
          </p:cNvSpPr>
          <p:nvPr>
            <p:ph type="title" idx="2"/>
          </p:nvPr>
        </p:nvSpPr>
        <p:spPr>
          <a:xfrm>
            <a:off x="4776243" y="1509594"/>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Efficiency</a:t>
            </a:r>
            <a:endParaRPr/>
          </a:p>
        </p:txBody>
      </p:sp>
      <p:sp>
        <p:nvSpPr>
          <p:cNvPr id="480" name="Google Shape;480;p57"/>
          <p:cNvSpPr txBox="1">
            <a:spLocks noGrp="1"/>
          </p:cNvSpPr>
          <p:nvPr>
            <p:ph type="subTitle" idx="3"/>
          </p:nvPr>
        </p:nvSpPr>
        <p:spPr>
          <a:xfrm>
            <a:off x="5073849" y="1977425"/>
            <a:ext cx="2271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481" name="Google Shape;481;p57"/>
          <p:cNvSpPr txBox="1">
            <a:spLocks noGrp="1"/>
          </p:cNvSpPr>
          <p:nvPr>
            <p:ph type="title" idx="4"/>
          </p:nvPr>
        </p:nvSpPr>
        <p:spPr>
          <a:xfrm>
            <a:off x="1500663" y="3357700"/>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Reliability</a:t>
            </a:r>
            <a:endParaRPr/>
          </a:p>
        </p:txBody>
      </p:sp>
      <p:sp>
        <p:nvSpPr>
          <p:cNvPr id="482" name="Google Shape;482;p57"/>
          <p:cNvSpPr txBox="1">
            <a:spLocks noGrp="1"/>
          </p:cNvSpPr>
          <p:nvPr>
            <p:ph type="subTitle" idx="5"/>
          </p:nvPr>
        </p:nvSpPr>
        <p:spPr>
          <a:xfrm>
            <a:off x="1798272" y="3825526"/>
            <a:ext cx="2271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483" name="Google Shape;483;p57"/>
          <p:cNvSpPr txBox="1">
            <a:spLocks noGrp="1"/>
          </p:cNvSpPr>
          <p:nvPr>
            <p:ph type="title" idx="6"/>
          </p:nvPr>
        </p:nvSpPr>
        <p:spPr>
          <a:xfrm>
            <a:off x="4776243" y="3357700"/>
            <a:ext cx="28671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Commitment</a:t>
            </a:r>
            <a:endParaRPr/>
          </a:p>
        </p:txBody>
      </p:sp>
      <p:sp>
        <p:nvSpPr>
          <p:cNvPr id="484" name="Google Shape;484;p57"/>
          <p:cNvSpPr txBox="1">
            <a:spLocks noGrp="1"/>
          </p:cNvSpPr>
          <p:nvPr>
            <p:ph type="subTitle" idx="7"/>
          </p:nvPr>
        </p:nvSpPr>
        <p:spPr>
          <a:xfrm>
            <a:off x="5073849" y="3825526"/>
            <a:ext cx="22719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 not hot</a:t>
            </a:r>
            <a:endParaRPr/>
          </a:p>
        </p:txBody>
      </p:sp>
      <p:sp>
        <p:nvSpPr>
          <p:cNvPr id="485" name="Google Shape;485;p57"/>
          <p:cNvSpPr txBox="1">
            <a:spLocks noGrp="1"/>
          </p:cNvSpPr>
          <p:nvPr>
            <p:ph type="title" idx="8"/>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latin typeface="MuseoModerno ExtraBold"/>
                <a:ea typeface="MuseoModerno ExtraBold"/>
                <a:cs typeface="MuseoModerno ExtraBold"/>
                <a:sym typeface="MuseoModerno ExtraBold"/>
              </a:rPr>
              <a:t>strengths</a:t>
            </a:r>
            <a:endParaRPr>
              <a:latin typeface="MuseoModerno ExtraBold"/>
              <a:ea typeface="MuseoModerno ExtraBold"/>
              <a:cs typeface="MuseoModerno ExtraBold"/>
              <a:sym typeface="MuseoModerno ExtraBo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58"/>
          <p:cNvSpPr txBox="1">
            <a:spLocks noGrp="1"/>
          </p:cNvSpPr>
          <p:nvPr>
            <p:ph type="subTitle" idx="1"/>
          </p:nvPr>
        </p:nvSpPr>
        <p:spPr>
          <a:xfrm>
            <a:off x="1819350" y="1205425"/>
            <a:ext cx="5505300"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The Sun’s mass compared to Earth’s</a:t>
            </a:r>
            <a:endParaRPr/>
          </a:p>
        </p:txBody>
      </p:sp>
      <p:sp>
        <p:nvSpPr>
          <p:cNvPr id="491" name="Google Shape;491;p58"/>
          <p:cNvSpPr txBox="1">
            <a:spLocks noGrp="1"/>
          </p:cNvSpPr>
          <p:nvPr>
            <p:ph type="title"/>
          </p:nvPr>
        </p:nvSpPr>
        <p:spPr>
          <a:xfrm>
            <a:off x="2120255" y="540000"/>
            <a:ext cx="49035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333,000</a:t>
            </a:r>
            <a:endParaRPr/>
          </a:p>
        </p:txBody>
      </p:sp>
      <p:sp>
        <p:nvSpPr>
          <p:cNvPr id="492" name="Google Shape;492;p58"/>
          <p:cNvSpPr txBox="1">
            <a:spLocks noGrp="1"/>
          </p:cNvSpPr>
          <p:nvPr>
            <p:ph type="subTitle" idx="2"/>
          </p:nvPr>
        </p:nvSpPr>
        <p:spPr>
          <a:xfrm>
            <a:off x="1819350" y="2684200"/>
            <a:ext cx="5505300"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Jupiter’s rotation period</a:t>
            </a:r>
            <a:endParaRPr/>
          </a:p>
        </p:txBody>
      </p:sp>
      <p:sp>
        <p:nvSpPr>
          <p:cNvPr id="493" name="Google Shape;493;p58"/>
          <p:cNvSpPr txBox="1">
            <a:spLocks noGrp="1"/>
          </p:cNvSpPr>
          <p:nvPr>
            <p:ph type="title" idx="3"/>
          </p:nvPr>
        </p:nvSpPr>
        <p:spPr>
          <a:xfrm>
            <a:off x="2120250" y="2018770"/>
            <a:ext cx="49035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9h 55m 23s</a:t>
            </a:r>
            <a:endParaRPr/>
          </a:p>
        </p:txBody>
      </p:sp>
      <p:sp>
        <p:nvSpPr>
          <p:cNvPr id="494" name="Google Shape;494;p58"/>
          <p:cNvSpPr txBox="1">
            <a:spLocks noGrp="1"/>
          </p:cNvSpPr>
          <p:nvPr>
            <p:ph type="subTitle" idx="4"/>
          </p:nvPr>
        </p:nvSpPr>
        <p:spPr>
          <a:xfrm>
            <a:off x="1819352" y="4162975"/>
            <a:ext cx="5505300" cy="44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Distance between Earth and the Moon</a:t>
            </a:r>
            <a:endParaRPr/>
          </a:p>
        </p:txBody>
      </p:sp>
      <p:sp>
        <p:nvSpPr>
          <p:cNvPr id="495" name="Google Shape;495;p58"/>
          <p:cNvSpPr txBox="1">
            <a:spLocks noGrp="1"/>
          </p:cNvSpPr>
          <p:nvPr>
            <p:ph type="title" idx="5"/>
          </p:nvPr>
        </p:nvSpPr>
        <p:spPr>
          <a:xfrm>
            <a:off x="2120253" y="3497540"/>
            <a:ext cx="49035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386,000 km</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59"/>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latin typeface="MuseoModerno Black"/>
                <a:ea typeface="MuseoModerno Black"/>
                <a:cs typeface="MuseoModerno Black"/>
                <a:sym typeface="MuseoModerno Black"/>
              </a:rPr>
              <a:t>growth</a:t>
            </a:r>
            <a:endParaRPr>
              <a:latin typeface="MuseoModerno Black"/>
              <a:ea typeface="MuseoModerno Black"/>
              <a:cs typeface="MuseoModerno Black"/>
              <a:sym typeface="MuseoModerno Black"/>
            </a:endParaRPr>
          </a:p>
        </p:txBody>
      </p:sp>
      <p:sp>
        <p:nvSpPr>
          <p:cNvPr id="501" name="Google Shape;501;p59"/>
          <p:cNvSpPr txBox="1"/>
          <p:nvPr/>
        </p:nvSpPr>
        <p:spPr>
          <a:xfrm>
            <a:off x="4372938" y="4092875"/>
            <a:ext cx="3996600" cy="515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latin typeface="Arimo"/>
                <a:ea typeface="Arimo"/>
                <a:cs typeface="Arimo"/>
                <a:sym typeface="Arimo"/>
              </a:rPr>
              <a:t>Follow the link in the graph to modify its data and then paste the new one here.</a:t>
            </a:r>
            <a:r>
              <a:rPr lang="en" sz="1000">
                <a:solidFill>
                  <a:srgbClr val="FFFFFF"/>
                </a:solidFill>
                <a:uFill>
                  <a:noFill/>
                </a:uFill>
                <a:latin typeface="Arimo SemiBold"/>
                <a:ea typeface="Arimo SemiBold"/>
                <a:cs typeface="Arimo SemiBold"/>
                <a:sym typeface="Arimo SemiBold"/>
                <a:hlinkClick r:id="rId3">
                  <a:extLst>
                    <a:ext uri="{A12FA001-AC4F-418D-AE19-62706E023703}">
                      <ahyp:hlinkClr xmlns:ahyp="http://schemas.microsoft.com/office/drawing/2018/hyperlinkcolor" val="tx"/>
                    </a:ext>
                  </a:extLst>
                </a:hlinkClick>
              </a:rPr>
              <a:t> </a:t>
            </a:r>
            <a:r>
              <a:rPr lang="en" sz="1000">
                <a:solidFill>
                  <a:srgbClr val="FFFFFF"/>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For more info,</a:t>
            </a:r>
            <a:r>
              <a:rPr lang="en" sz="1000" b="1">
                <a:solidFill>
                  <a:srgbClr val="FFFFFF"/>
                </a:solidFill>
                <a:uFill>
                  <a:noFill/>
                </a:uFill>
                <a:latin typeface="Arimo"/>
                <a:ea typeface="Arimo"/>
                <a:cs typeface="Arimo"/>
                <a:sym typeface="Arimo"/>
                <a:hlinkClick r:id="rId3">
                  <a:extLst>
                    <a:ext uri="{A12FA001-AC4F-418D-AE19-62706E023703}">
                      <ahyp:hlinkClr xmlns:ahyp="http://schemas.microsoft.com/office/drawing/2018/hyperlinkcolor" val="tx"/>
                    </a:ext>
                  </a:extLst>
                </a:hlinkClick>
              </a:rPr>
              <a:t> click here</a:t>
            </a:r>
            <a:endParaRPr sz="1000" b="1">
              <a:solidFill>
                <a:srgbClr val="FFFFFF"/>
              </a:solidFill>
              <a:latin typeface="Arimo"/>
              <a:ea typeface="Arimo"/>
              <a:cs typeface="Arimo"/>
              <a:sym typeface="Arimo"/>
            </a:endParaRPr>
          </a:p>
        </p:txBody>
      </p:sp>
      <p:sp>
        <p:nvSpPr>
          <p:cNvPr id="502" name="Google Shape;502;p59"/>
          <p:cNvSpPr txBox="1"/>
          <p:nvPr/>
        </p:nvSpPr>
        <p:spPr>
          <a:xfrm>
            <a:off x="1518744" y="1482738"/>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MuseoModerno Medium"/>
                <a:ea typeface="MuseoModerno Medium"/>
                <a:cs typeface="MuseoModerno Medium"/>
                <a:sym typeface="MuseoModerno Medium"/>
              </a:rPr>
              <a:t>Mercury</a:t>
            </a:r>
            <a:endParaRPr sz="2200">
              <a:solidFill>
                <a:srgbClr val="FFFFFF"/>
              </a:solidFill>
              <a:latin typeface="MuseoModerno Medium"/>
              <a:ea typeface="MuseoModerno Medium"/>
              <a:cs typeface="MuseoModerno Medium"/>
              <a:sym typeface="MuseoModerno Medium"/>
            </a:endParaRPr>
          </a:p>
        </p:txBody>
      </p:sp>
      <p:sp>
        <p:nvSpPr>
          <p:cNvPr id="503" name="Google Shape;503;p59"/>
          <p:cNvSpPr txBox="1"/>
          <p:nvPr/>
        </p:nvSpPr>
        <p:spPr>
          <a:xfrm>
            <a:off x="1518744" y="2557850"/>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MuseoModerno Medium"/>
                <a:ea typeface="MuseoModerno Medium"/>
                <a:cs typeface="MuseoModerno Medium"/>
                <a:sym typeface="MuseoModerno Medium"/>
              </a:rPr>
              <a:t>Venus</a:t>
            </a:r>
            <a:endParaRPr sz="2200">
              <a:solidFill>
                <a:srgbClr val="FFFFFF"/>
              </a:solidFill>
              <a:latin typeface="MuseoModerno Medium"/>
              <a:ea typeface="MuseoModerno Medium"/>
              <a:cs typeface="MuseoModerno Medium"/>
              <a:sym typeface="MuseoModerno Medium"/>
            </a:endParaRPr>
          </a:p>
        </p:txBody>
      </p:sp>
      <p:sp>
        <p:nvSpPr>
          <p:cNvPr id="504" name="Google Shape;504;p59"/>
          <p:cNvSpPr txBox="1"/>
          <p:nvPr/>
        </p:nvSpPr>
        <p:spPr>
          <a:xfrm>
            <a:off x="1518744" y="2838650"/>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aven Pro Medium"/>
                <a:ea typeface="Maven Pro Medium"/>
                <a:cs typeface="Maven Pro Medium"/>
                <a:sym typeface="Maven Pro"/>
              </a:rPr>
              <a:t>It’s the second planet from the Sun</a:t>
            </a:r>
            <a:endParaRPr>
              <a:solidFill>
                <a:srgbClr val="FFFFFF"/>
              </a:solidFill>
              <a:latin typeface="Maven Pro Medium"/>
              <a:ea typeface="Maven Pro Medium"/>
              <a:cs typeface="Maven Pro Medium"/>
              <a:sym typeface="Maven Pro"/>
            </a:endParaRPr>
          </a:p>
        </p:txBody>
      </p:sp>
      <p:sp>
        <p:nvSpPr>
          <p:cNvPr id="505" name="Google Shape;505;p59"/>
          <p:cNvSpPr txBox="1"/>
          <p:nvPr/>
        </p:nvSpPr>
        <p:spPr>
          <a:xfrm>
            <a:off x="1518744" y="1763538"/>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aven Pro Medium"/>
                <a:ea typeface="Maven Pro Medium"/>
                <a:cs typeface="Maven Pro Medium"/>
                <a:sym typeface="Maven Pro"/>
              </a:rPr>
              <a:t>It’s the closest planet to the Sun</a:t>
            </a:r>
            <a:endParaRPr>
              <a:solidFill>
                <a:srgbClr val="FFFFFF"/>
              </a:solidFill>
              <a:latin typeface="Maven Pro Medium"/>
              <a:ea typeface="Maven Pro Medium"/>
              <a:cs typeface="Maven Pro Medium"/>
              <a:sym typeface="Maven Pro"/>
            </a:endParaRPr>
          </a:p>
        </p:txBody>
      </p:sp>
      <p:sp>
        <p:nvSpPr>
          <p:cNvPr id="506" name="Google Shape;506;p59"/>
          <p:cNvSpPr txBox="1"/>
          <p:nvPr/>
        </p:nvSpPr>
        <p:spPr>
          <a:xfrm>
            <a:off x="1518744" y="3632963"/>
            <a:ext cx="1960500" cy="357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200">
                <a:solidFill>
                  <a:srgbClr val="FFFFFF"/>
                </a:solidFill>
                <a:latin typeface="MuseoModerno Medium"/>
                <a:ea typeface="MuseoModerno Medium"/>
                <a:cs typeface="MuseoModerno Medium"/>
                <a:sym typeface="MuseoModerno Medium"/>
              </a:rPr>
              <a:t>Mars</a:t>
            </a:r>
            <a:endParaRPr sz="2200">
              <a:solidFill>
                <a:srgbClr val="FFFFFF"/>
              </a:solidFill>
              <a:latin typeface="MuseoModerno Medium"/>
              <a:ea typeface="MuseoModerno Medium"/>
              <a:cs typeface="MuseoModerno Medium"/>
              <a:sym typeface="MuseoModerno Medium"/>
            </a:endParaRPr>
          </a:p>
        </p:txBody>
      </p:sp>
      <p:sp>
        <p:nvSpPr>
          <p:cNvPr id="507" name="Google Shape;507;p59"/>
          <p:cNvSpPr txBox="1"/>
          <p:nvPr/>
        </p:nvSpPr>
        <p:spPr>
          <a:xfrm>
            <a:off x="1518744" y="3913763"/>
            <a:ext cx="19605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aven Pro Medium"/>
                <a:ea typeface="Maven Pro Medium"/>
                <a:cs typeface="Maven Pro Medium"/>
                <a:sym typeface="Maven Pro"/>
              </a:rPr>
              <a:t>Mars is actually a very cold place</a:t>
            </a:r>
            <a:endParaRPr>
              <a:solidFill>
                <a:srgbClr val="FFFFFF"/>
              </a:solidFill>
              <a:latin typeface="Maven Pro Medium"/>
              <a:ea typeface="Maven Pro Medium"/>
              <a:cs typeface="Maven Pro Medium"/>
              <a:sym typeface="Maven Pro"/>
            </a:endParaRPr>
          </a:p>
        </p:txBody>
      </p:sp>
      <p:sp>
        <p:nvSpPr>
          <p:cNvPr id="508" name="Google Shape;508;p59"/>
          <p:cNvSpPr txBox="1"/>
          <p:nvPr/>
        </p:nvSpPr>
        <p:spPr>
          <a:xfrm>
            <a:off x="4918886" y="3679050"/>
            <a:ext cx="9075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MuseoModerno Medium"/>
                <a:ea typeface="MuseoModerno Medium"/>
                <a:cs typeface="MuseoModerno Medium"/>
                <a:sym typeface="MuseoModerno Medium"/>
              </a:rPr>
              <a:t>2019</a:t>
            </a:r>
            <a:endParaRPr sz="1600">
              <a:solidFill>
                <a:srgbClr val="FFFFFF"/>
              </a:solidFill>
              <a:latin typeface="MuseoModerno Medium"/>
              <a:ea typeface="MuseoModerno Medium"/>
              <a:cs typeface="MuseoModerno Medium"/>
              <a:sym typeface="MuseoModerno Medium"/>
            </a:endParaRPr>
          </a:p>
        </p:txBody>
      </p:sp>
      <p:sp>
        <p:nvSpPr>
          <p:cNvPr id="509" name="Google Shape;509;p59"/>
          <p:cNvSpPr/>
          <p:nvPr/>
        </p:nvSpPr>
        <p:spPr>
          <a:xfrm>
            <a:off x="951688" y="1685550"/>
            <a:ext cx="408600" cy="408600"/>
          </a:xfrm>
          <a:prstGeom prst="ellips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9"/>
          <p:cNvSpPr/>
          <p:nvPr/>
        </p:nvSpPr>
        <p:spPr>
          <a:xfrm>
            <a:off x="951688" y="2766363"/>
            <a:ext cx="408600" cy="4086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9"/>
          <p:cNvSpPr/>
          <p:nvPr/>
        </p:nvSpPr>
        <p:spPr>
          <a:xfrm>
            <a:off x="951688" y="3861758"/>
            <a:ext cx="408600" cy="408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9"/>
          <p:cNvSpPr txBox="1"/>
          <p:nvPr/>
        </p:nvSpPr>
        <p:spPr>
          <a:xfrm>
            <a:off x="6020702" y="3679050"/>
            <a:ext cx="9075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MuseoModerno Medium"/>
                <a:ea typeface="MuseoModerno Medium"/>
                <a:cs typeface="MuseoModerno Medium"/>
                <a:sym typeface="MuseoModerno Medium"/>
              </a:rPr>
              <a:t>2020</a:t>
            </a:r>
            <a:endParaRPr sz="1600">
              <a:solidFill>
                <a:srgbClr val="FFFFFF"/>
              </a:solidFill>
              <a:latin typeface="MuseoModerno Medium"/>
              <a:ea typeface="MuseoModerno Medium"/>
              <a:cs typeface="MuseoModerno Medium"/>
              <a:sym typeface="MuseoModerno Medium"/>
            </a:endParaRPr>
          </a:p>
        </p:txBody>
      </p:sp>
      <p:sp>
        <p:nvSpPr>
          <p:cNvPr id="513" name="Google Shape;513;p59"/>
          <p:cNvSpPr txBox="1"/>
          <p:nvPr/>
        </p:nvSpPr>
        <p:spPr>
          <a:xfrm>
            <a:off x="7115274" y="3679050"/>
            <a:ext cx="907500" cy="357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MuseoModerno Medium"/>
                <a:ea typeface="MuseoModerno Medium"/>
                <a:cs typeface="MuseoModerno Medium"/>
                <a:sym typeface="MuseoModerno Medium"/>
              </a:rPr>
              <a:t>2021</a:t>
            </a:r>
            <a:endParaRPr sz="1600">
              <a:solidFill>
                <a:srgbClr val="FFFFFF"/>
              </a:solidFill>
              <a:latin typeface="MuseoModerno Medium"/>
              <a:ea typeface="MuseoModerno Medium"/>
              <a:cs typeface="MuseoModerno Medium"/>
              <a:sym typeface="MuseoModerno Medium"/>
            </a:endParaRPr>
          </a:p>
        </p:txBody>
      </p:sp>
      <p:pic>
        <p:nvPicPr>
          <p:cNvPr id="514" name="Google Shape;514;p59">
            <a:hlinkClick r:id="rId4"/>
          </p:cNvPr>
          <p:cNvPicPr preferRelativeResize="0"/>
          <p:nvPr/>
        </p:nvPicPr>
        <p:blipFill>
          <a:blip r:embed="rId5">
            <a:alphaModFix/>
          </a:blip>
          <a:stretch>
            <a:fillRect/>
          </a:stretch>
        </p:blipFill>
        <p:spPr>
          <a:xfrm>
            <a:off x="4311727" y="1298275"/>
            <a:ext cx="4119066" cy="25469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60"/>
          <p:cNvSpPr/>
          <p:nvPr/>
        </p:nvSpPr>
        <p:spPr>
          <a:xfrm>
            <a:off x="3223437" y="1980513"/>
            <a:ext cx="647151" cy="64745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20" name="Google Shape;520;p60"/>
          <p:cNvSpPr/>
          <p:nvPr/>
        </p:nvSpPr>
        <p:spPr>
          <a:xfrm>
            <a:off x="1658362" y="2006550"/>
            <a:ext cx="647151" cy="64745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21" name="Google Shape;521;p6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 </a:t>
            </a:r>
            <a:r>
              <a:rPr lang="en">
                <a:latin typeface="MuseoModerno ExtraBold"/>
                <a:ea typeface="MuseoModerno ExtraBold"/>
                <a:cs typeface="MuseoModerno ExtraBold"/>
                <a:sym typeface="MuseoModerno ExtraBold"/>
              </a:rPr>
              <a:t>profile</a:t>
            </a:r>
            <a:endParaRPr>
              <a:latin typeface="MuseoModerno ExtraBold"/>
              <a:ea typeface="MuseoModerno ExtraBold"/>
              <a:cs typeface="MuseoModerno ExtraBold"/>
              <a:sym typeface="MuseoModerno ExtraBold"/>
            </a:endParaRPr>
          </a:p>
        </p:txBody>
      </p:sp>
      <p:grpSp>
        <p:nvGrpSpPr>
          <p:cNvPr id="522" name="Google Shape;522;p60"/>
          <p:cNvGrpSpPr/>
          <p:nvPr/>
        </p:nvGrpSpPr>
        <p:grpSpPr>
          <a:xfrm>
            <a:off x="6041932" y="3871785"/>
            <a:ext cx="356221" cy="333366"/>
            <a:chOff x="-12643475" y="3657325"/>
            <a:chExt cx="353675" cy="330950"/>
          </a:xfrm>
        </p:grpSpPr>
        <p:sp>
          <p:nvSpPr>
            <p:cNvPr id="523" name="Google Shape;523;p6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6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6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6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6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6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 name="Google Shape;529;p60"/>
          <p:cNvGrpSpPr/>
          <p:nvPr/>
        </p:nvGrpSpPr>
        <p:grpSpPr>
          <a:xfrm>
            <a:off x="3420212" y="3861243"/>
            <a:ext cx="356096" cy="354469"/>
            <a:chOff x="-9089725" y="3180200"/>
            <a:chExt cx="353550" cy="351900"/>
          </a:xfrm>
        </p:grpSpPr>
        <p:sp>
          <p:nvSpPr>
            <p:cNvPr id="530" name="Google Shape;530;p6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6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2" name="Google Shape;532;p60"/>
          <p:cNvGrpSpPr/>
          <p:nvPr/>
        </p:nvGrpSpPr>
        <p:grpSpPr>
          <a:xfrm>
            <a:off x="828607" y="3893976"/>
            <a:ext cx="369068" cy="289004"/>
            <a:chOff x="-41526450" y="3653375"/>
            <a:chExt cx="315875" cy="247350"/>
          </a:xfrm>
        </p:grpSpPr>
        <p:sp>
          <p:nvSpPr>
            <p:cNvPr id="533" name="Google Shape;533;p60"/>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60"/>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60"/>
          <p:cNvGrpSpPr/>
          <p:nvPr/>
        </p:nvGrpSpPr>
        <p:grpSpPr>
          <a:xfrm>
            <a:off x="5544602" y="2633335"/>
            <a:ext cx="1918700" cy="317425"/>
            <a:chOff x="5894022" y="2067910"/>
            <a:chExt cx="1918700" cy="317425"/>
          </a:xfrm>
        </p:grpSpPr>
        <p:sp>
          <p:nvSpPr>
            <p:cNvPr id="536" name="Google Shape;536;p60"/>
            <p:cNvSpPr/>
            <p:nvPr/>
          </p:nvSpPr>
          <p:spPr>
            <a:xfrm>
              <a:off x="5894022" y="2067910"/>
              <a:ext cx="317400" cy="317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0"/>
            <p:cNvSpPr/>
            <p:nvPr/>
          </p:nvSpPr>
          <p:spPr>
            <a:xfrm>
              <a:off x="7495322" y="2067910"/>
              <a:ext cx="317400" cy="31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0"/>
            <p:cNvSpPr/>
            <p:nvPr/>
          </p:nvSpPr>
          <p:spPr>
            <a:xfrm>
              <a:off x="6294347" y="2067935"/>
              <a:ext cx="317400" cy="317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0"/>
            <p:cNvSpPr/>
            <p:nvPr/>
          </p:nvSpPr>
          <p:spPr>
            <a:xfrm>
              <a:off x="6694672" y="2067910"/>
              <a:ext cx="317400" cy="31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0"/>
            <p:cNvSpPr/>
            <p:nvPr/>
          </p:nvSpPr>
          <p:spPr>
            <a:xfrm>
              <a:off x="7094997" y="2067935"/>
              <a:ext cx="317400" cy="31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 name="Google Shape;541;p60"/>
          <p:cNvGrpSpPr/>
          <p:nvPr/>
        </p:nvGrpSpPr>
        <p:grpSpPr>
          <a:xfrm>
            <a:off x="5544577" y="2067910"/>
            <a:ext cx="1918700" cy="317425"/>
            <a:chOff x="5894022" y="2067910"/>
            <a:chExt cx="1918700" cy="317425"/>
          </a:xfrm>
        </p:grpSpPr>
        <p:sp>
          <p:nvSpPr>
            <p:cNvPr id="542" name="Google Shape;542;p60"/>
            <p:cNvSpPr/>
            <p:nvPr/>
          </p:nvSpPr>
          <p:spPr>
            <a:xfrm>
              <a:off x="5894022" y="2067910"/>
              <a:ext cx="317400" cy="317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0"/>
            <p:cNvSpPr/>
            <p:nvPr/>
          </p:nvSpPr>
          <p:spPr>
            <a:xfrm>
              <a:off x="7495322" y="2067910"/>
              <a:ext cx="317400" cy="31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0"/>
            <p:cNvSpPr/>
            <p:nvPr/>
          </p:nvSpPr>
          <p:spPr>
            <a:xfrm>
              <a:off x="6294347" y="2067935"/>
              <a:ext cx="317400" cy="317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0"/>
            <p:cNvSpPr/>
            <p:nvPr/>
          </p:nvSpPr>
          <p:spPr>
            <a:xfrm>
              <a:off x="6694672" y="2067910"/>
              <a:ext cx="317400" cy="317400"/>
            </a:xfrm>
            <a:prstGeom prst="ellipse">
              <a:avLst/>
            </a:prstGeom>
            <a:solidFill>
              <a:schemeClr val="lt1"/>
            </a:soli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0"/>
            <p:cNvSpPr/>
            <p:nvPr/>
          </p:nvSpPr>
          <p:spPr>
            <a:xfrm>
              <a:off x="7094997" y="2067935"/>
              <a:ext cx="317400" cy="3174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7" name="Google Shape;547;p60"/>
          <p:cNvSpPr txBox="1"/>
          <p:nvPr/>
        </p:nvSpPr>
        <p:spPr>
          <a:xfrm>
            <a:off x="1839425" y="1325570"/>
            <a:ext cx="1960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FFFFFF"/>
                </a:solidFill>
                <a:latin typeface="MuseoModerno"/>
                <a:ea typeface="MuseoModerno"/>
                <a:cs typeface="MuseoModerno"/>
                <a:sym typeface="MuseoModerno"/>
              </a:rPr>
              <a:t>Gender</a:t>
            </a:r>
            <a:endParaRPr sz="2200">
              <a:solidFill>
                <a:srgbClr val="FFFFFF"/>
              </a:solidFill>
              <a:latin typeface="MuseoModerno"/>
              <a:ea typeface="MuseoModerno"/>
              <a:cs typeface="MuseoModerno"/>
              <a:sym typeface="MuseoModerno"/>
            </a:endParaRPr>
          </a:p>
        </p:txBody>
      </p:sp>
      <p:sp>
        <p:nvSpPr>
          <p:cNvPr id="548" name="Google Shape;548;p60"/>
          <p:cNvSpPr txBox="1"/>
          <p:nvPr/>
        </p:nvSpPr>
        <p:spPr>
          <a:xfrm>
            <a:off x="5418080" y="1325504"/>
            <a:ext cx="1960500" cy="572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FFFFFF"/>
                </a:solidFill>
                <a:latin typeface="MuseoModerno"/>
                <a:ea typeface="MuseoModerno"/>
                <a:cs typeface="MuseoModerno"/>
                <a:sym typeface="MuseoModerno"/>
              </a:rPr>
              <a:t>Age</a:t>
            </a:r>
            <a:endParaRPr sz="2200">
              <a:solidFill>
                <a:srgbClr val="FFFFFF"/>
              </a:solidFill>
              <a:latin typeface="MuseoModerno"/>
              <a:ea typeface="MuseoModerno"/>
              <a:cs typeface="MuseoModerno"/>
              <a:sym typeface="MuseoModerno"/>
            </a:endParaRPr>
          </a:p>
        </p:txBody>
      </p:sp>
      <p:grpSp>
        <p:nvGrpSpPr>
          <p:cNvPr id="549" name="Google Shape;549;p60"/>
          <p:cNvGrpSpPr/>
          <p:nvPr/>
        </p:nvGrpSpPr>
        <p:grpSpPr>
          <a:xfrm>
            <a:off x="1449898" y="3942325"/>
            <a:ext cx="1096500" cy="192300"/>
            <a:chOff x="1449898" y="3942325"/>
            <a:chExt cx="1096500" cy="192300"/>
          </a:xfrm>
        </p:grpSpPr>
        <p:sp>
          <p:nvSpPr>
            <p:cNvPr id="550" name="Google Shape;550;p60"/>
            <p:cNvSpPr/>
            <p:nvPr/>
          </p:nvSpPr>
          <p:spPr>
            <a:xfrm>
              <a:off x="1449898" y="3942325"/>
              <a:ext cx="1096500" cy="192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0"/>
            <p:cNvSpPr/>
            <p:nvPr/>
          </p:nvSpPr>
          <p:spPr>
            <a:xfrm>
              <a:off x="1449905" y="3942325"/>
              <a:ext cx="280500" cy="19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 name="Google Shape;552;p60"/>
          <p:cNvGrpSpPr/>
          <p:nvPr/>
        </p:nvGrpSpPr>
        <p:grpSpPr>
          <a:xfrm>
            <a:off x="4019348" y="3942325"/>
            <a:ext cx="1096500" cy="192300"/>
            <a:chOff x="4091160" y="3942325"/>
            <a:chExt cx="1096500" cy="192300"/>
          </a:xfrm>
        </p:grpSpPr>
        <p:sp>
          <p:nvSpPr>
            <p:cNvPr id="553" name="Google Shape;553;p60"/>
            <p:cNvSpPr/>
            <p:nvPr/>
          </p:nvSpPr>
          <p:spPr>
            <a:xfrm>
              <a:off x="4091160" y="3942325"/>
              <a:ext cx="1096500" cy="192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0"/>
            <p:cNvSpPr/>
            <p:nvPr/>
          </p:nvSpPr>
          <p:spPr>
            <a:xfrm>
              <a:off x="4091171" y="3942325"/>
              <a:ext cx="568200" cy="19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5" name="Google Shape;555;p60"/>
          <p:cNvSpPr txBox="1"/>
          <p:nvPr/>
        </p:nvSpPr>
        <p:spPr>
          <a:xfrm flipH="1">
            <a:off x="4730980" y="2006713"/>
            <a:ext cx="8136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aven Pro Medium"/>
                <a:ea typeface="Maven Pro Medium"/>
                <a:cs typeface="Maven Pro Medium"/>
                <a:sym typeface="Maven Pro"/>
              </a:rPr>
              <a:t>18 - 35</a:t>
            </a:r>
            <a:endParaRPr>
              <a:solidFill>
                <a:srgbClr val="FFFFFF"/>
              </a:solidFill>
              <a:latin typeface="Maven Pro Medium"/>
              <a:ea typeface="Maven Pro Medium"/>
              <a:cs typeface="Maven Pro Medium"/>
              <a:sym typeface="Maven Pro"/>
            </a:endParaRPr>
          </a:p>
        </p:txBody>
      </p:sp>
      <p:sp>
        <p:nvSpPr>
          <p:cNvPr id="556" name="Google Shape;556;p60"/>
          <p:cNvSpPr txBox="1"/>
          <p:nvPr/>
        </p:nvSpPr>
        <p:spPr>
          <a:xfrm flipH="1">
            <a:off x="4730980" y="2571813"/>
            <a:ext cx="8136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aven Pro Medium"/>
                <a:ea typeface="Maven Pro Medium"/>
                <a:cs typeface="Maven Pro Medium"/>
                <a:sym typeface="Maven Pro"/>
              </a:rPr>
              <a:t>36 - 60</a:t>
            </a:r>
            <a:endParaRPr>
              <a:solidFill>
                <a:srgbClr val="FFFFFF"/>
              </a:solidFill>
              <a:latin typeface="Maven Pro Medium"/>
              <a:ea typeface="Maven Pro Medium"/>
              <a:cs typeface="Maven Pro Medium"/>
              <a:sym typeface="Maven Pro"/>
            </a:endParaRPr>
          </a:p>
        </p:txBody>
      </p:sp>
      <p:sp>
        <p:nvSpPr>
          <p:cNvPr id="557" name="Google Shape;557;p60"/>
          <p:cNvSpPr txBox="1"/>
          <p:nvPr/>
        </p:nvSpPr>
        <p:spPr>
          <a:xfrm flipH="1">
            <a:off x="7463280" y="2006725"/>
            <a:ext cx="6993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MuseoModerno"/>
                <a:ea typeface="MuseoModerno"/>
                <a:cs typeface="MuseoModerno"/>
                <a:sym typeface="MuseoModerno"/>
              </a:rPr>
              <a:t>80%</a:t>
            </a:r>
            <a:endParaRPr sz="1800">
              <a:solidFill>
                <a:srgbClr val="FFFFFF"/>
              </a:solidFill>
              <a:latin typeface="MuseoModerno"/>
              <a:ea typeface="MuseoModerno"/>
              <a:cs typeface="MuseoModerno"/>
              <a:sym typeface="MuseoModerno"/>
            </a:endParaRPr>
          </a:p>
        </p:txBody>
      </p:sp>
      <p:sp>
        <p:nvSpPr>
          <p:cNvPr id="558" name="Google Shape;558;p60"/>
          <p:cNvSpPr txBox="1"/>
          <p:nvPr/>
        </p:nvSpPr>
        <p:spPr>
          <a:xfrm flipH="1">
            <a:off x="7463280" y="2571825"/>
            <a:ext cx="6993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MuseoModerno"/>
                <a:ea typeface="MuseoModerno"/>
                <a:cs typeface="MuseoModerno"/>
                <a:sym typeface="MuseoModerno"/>
              </a:rPr>
              <a:t>25%</a:t>
            </a:r>
            <a:endParaRPr sz="1800">
              <a:solidFill>
                <a:srgbClr val="FFFFFF"/>
              </a:solidFill>
              <a:latin typeface="MuseoModerno"/>
              <a:ea typeface="MuseoModerno"/>
              <a:cs typeface="MuseoModerno"/>
              <a:sym typeface="MuseoModerno"/>
            </a:endParaRPr>
          </a:p>
        </p:txBody>
      </p:sp>
      <p:grpSp>
        <p:nvGrpSpPr>
          <p:cNvPr id="559" name="Google Shape;559;p60"/>
          <p:cNvGrpSpPr/>
          <p:nvPr/>
        </p:nvGrpSpPr>
        <p:grpSpPr>
          <a:xfrm>
            <a:off x="6613748" y="3942325"/>
            <a:ext cx="1096500" cy="192300"/>
            <a:chOff x="6731873" y="3942325"/>
            <a:chExt cx="1096500" cy="192300"/>
          </a:xfrm>
        </p:grpSpPr>
        <p:sp>
          <p:nvSpPr>
            <p:cNvPr id="560" name="Google Shape;560;p60"/>
            <p:cNvSpPr/>
            <p:nvPr/>
          </p:nvSpPr>
          <p:spPr>
            <a:xfrm>
              <a:off x="6731873" y="3942325"/>
              <a:ext cx="1096500" cy="1923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0"/>
            <p:cNvSpPr/>
            <p:nvPr/>
          </p:nvSpPr>
          <p:spPr>
            <a:xfrm>
              <a:off x="6731882" y="3942325"/>
              <a:ext cx="943800" cy="1923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2" name="Google Shape;562;p60"/>
          <p:cNvSpPr txBox="1"/>
          <p:nvPr/>
        </p:nvSpPr>
        <p:spPr>
          <a:xfrm flipH="1">
            <a:off x="7707655" y="3818575"/>
            <a:ext cx="6993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MuseoModerno"/>
                <a:ea typeface="MuseoModerno"/>
                <a:cs typeface="MuseoModerno"/>
                <a:sym typeface="MuseoModerno"/>
              </a:rPr>
              <a:t>90%</a:t>
            </a:r>
            <a:endParaRPr sz="1800">
              <a:solidFill>
                <a:srgbClr val="FFFFFF"/>
              </a:solidFill>
              <a:latin typeface="MuseoModerno"/>
              <a:ea typeface="MuseoModerno"/>
              <a:cs typeface="MuseoModerno"/>
              <a:sym typeface="MuseoModerno"/>
            </a:endParaRPr>
          </a:p>
        </p:txBody>
      </p:sp>
      <p:sp>
        <p:nvSpPr>
          <p:cNvPr id="563" name="Google Shape;563;p60"/>
          <p:cNvSpPr txBox="1"/>
          <p:nvPr/>
        </p:nvSpPr>
        <p:spPr>
          <a:xfrm flipH="1">
            <a:off x="5127028" y="3818575"/>
            <a:ext cx="6993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MuseoModerno"/>
                <a:ea typeface="MuseoModerno"/>
                <a:cs typeface="MuseoModerno"/>
                <a:sym typeface="MuseoModerno"/>
              </a:rPr>
              <a:t>50%</a:t>
            </a:r>
            <a:endParaRPr sz="1800">
              <a:solidFill>
                <a:srgbClr val="FFFFFF"/>
              </a:solidFill>
              <a:latin typeface="MuseoModerno"/>
              <a:ea typeface="MuseoModerno"/>
              <a:cs typeface="MuseoModerno"/>
              <a:sym typeface="MuseoModerno"/>
            </a:endParaRPr>
          </a:p>
        </p:txBody>
      </p:sp>
      <p:sp>
        <p:nvSpPr>
          <p:cNvPr id="564" name="Google Shape;564;p60"/>
          <p:cNvSpPr txBox="1"/>
          <p:nvPr/>
        </p:nvSpPr>
        <p:spPr>
          <a:xfrm flipH="1">
            <a:off x="2546400" y="3818575"/>
            <a:ext cx="699300" cy="439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MuseoModerno"/>
                <a:ea typeface="MuseoModerno"/>
                <a:cs typeface="MuseoModerno"/>
                <a:sym typeface="MuseoModerno"/>
              </a:rPr>
              <a:t>25%</a:t>
            </a:r>
            <a:endParaRPr sz="1800">
              <a:solidFill>
                <a:srgbClr val="FFFFFF"/>
              </a:solidFill>
              <a:latin typeface="MuseoModerno"/>
              <a:ea typeface="MuseoModerno"/>
              <a:cs typeface="MuseoModerno"/>
              <a:sym typeface="MuseoModerno"/>
            </a:endParaRPr>
          </a:p>
        </p:txBody>
      </p:sp>
      <p:sp>
        <p:nvSpPr>
          <p:cNvPr id="565" name="Google Shape;565;p60"/>
          <p:cNvSpPr txBox="1"/>
          <p:nvPr/>
        </p:nvSpPr>
        <p:spPr>
          <a:xfrm>
            <a:off x="6525372" y="4134625"/>
            <a:ext cx="16989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aven Pro Medium"/>
                <a:ea typeface="Maven Pro Medium"/>
                <a:cs typeface="Maven Pro Medium"/>
                <a:sym typeface="Maven Pro"/>
              </a:rPr>
              <a:t>Venus has a beautiful name</a:t>
            </a:r>
            <a:endParaRPr>
              <a:solidFill>
                <a:srgbClr val="FFFFFF"/>
              </a:solidFill>
              <a:latin typeface="Maven Pro Medium"/>
              <a:ea typeface="Maven Pro Medium"/>
              <a:cs typeface="Maven Pro Medium"/>
              <a:sym typeface="Maven Pro"/>
            </a:endParaRPr>
          </a:p>
        </p:txBody>
      </p:sp>
      <p:sp>
        <p:nvSpPr>
          <p:cNvPr id="566" name="Google Shape;566;p60"/>
          <p:cNvSpPr txBox="1"/>
          <p:nvPr/>
        </p:nvSpPr>
        <p:spPr>
          <a:xfrm>
            <a:off x="1353700" y="4134625"/>
            <a:ext cx="16989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aven Pro Medium"/>
                <a:ea typeface="Maven Pro Medium"/>
                <a:cs typeface="Maven Pro Medium"/>
                <a:sym typeface="Maven Pro"/>
              </a:rPr>
              <a:t>Mercury is the smallest planet</a:t>
            </a:r>
            <a:endParaRPr>
              <a:solidFill>
                <a:srgbClr val="FFFFFF"/>
              </a:solidFill>
              <a:latin typeface="Maven Pro Medium"/>
              <a:ea typeface="Maven Pro Medium"/>
              <a:cs typeface="Maven Pro Medium"/>
              <a:sym typeface="Maven Pro"/>
            </a:endParaRPr>
          </a:p>
        </p:txBody>
      </p:sp>
      <p:sp>
        <p:nvSpPr>
          <p:cNvPr id="567" name="Google Shape;567;p60"/>
          <p:cNvSpPr txBox="1"/>
          <p:nvPr/>
        </p:nvSpPr>
        <p:spPr>
          <a:xfrm>
            <a:off x="3950790" y="4134625"/>
            <a:ext cx="1676400" cy="474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latin typeface="Maven Pro Medium"/>
                <a:ea typeface="Maven Pro Medium"/>
                <a:cs typeface="Maven Pro Medium"/>
                <a:sym typeface="Maven Pro"/>
              </a:rPr>
              <a:t>Mars is actually a cold place</a:t>
            </a:r>
            <a:endParaRPr>
              <a:solidFill>
                <a:srgbClr val="FFFFFF"/>
              </a:solidFill>
              <a:latin typeface="Maven Pro Medium"/>
              <a:ea typeface="Maven Pro Medium"/>
              <a:cs typeface="Maven Pro Medium"/>
              <a:sym typeface="Maven Pro"/>
            </a:endParaRPr>
          </a:p>
        </p:txBody>
      </p:sp>
      <p:sp>
        <p:nvSpPr>
          <p:cNvPr id="568" name="Google Shape;568;p60"/>
          <p:cNvSpPr txBox="1"/>
          <p:nvPr/>
        </p:nvSpPr>
        <p:spPr>
          <a:xfrm>
            <a:off x="3591750" y="3216538"/>
            <a:ext cx="1960500" cy="43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rgbClr val="FFFFFF"/>
                </a:solidFill>
                <a:latin typeface="MuseoModerno"/>
                <a:ea typeface="MuseoModerno"/>
                <a:cs typeface="MuseoModerno"/>
                <a:sym typeface="MuseoModerno"/>
              </a:rPr>
              <a:t>Interests</a:t>
            </a:r>
            <a:endParaRPr sz="2200">
              <a:solidFill>
                <a:srgbClr val="FFFFFF"/>
              </a:solidFill>
              <a:latin typeface="MuseoModerno"/>
              <a:ea typeface="MuseoModerno"/>
              <a:cs typeface="MuseoModerno"/>
              <a:sym typeface="MuseoModerno"/>
            </a:endParaRPr>
          </a:p>
        </p:txBody>
      </p:sp>
      <p:grpSp>
        <p:nvGrpSpPr>
          <p:cNvPr id="569" name="Google Shape;569;p60"/>
          <p:cNvGrpSpPr/>
          <p:nvPr/>
        </p:nvGrpSpPr>
        <p:grpSpPr>
          <a:xfrm>
            <a:off x="1845082" y="2174111"/>
            <a:ext cx="273725" cy="312325"/>
            <a:chOff x="-55576850" y="3198125"/>
            <a:chExt cx="279625" cy="319025"/>
          </a:xfrm>
        </p:grpSpPr>
        <p:sp>
          <p:nvSpPr>
            <p:cNvPr id="570" name="Google Shape;570;p60"/>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0"/>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0"/>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0"/>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 name="Google Shape;574;p60"/>
          <p:cNvSpPr/>
          <p:nvPr/>
        </p:nvSpPr>
        <p:spPr>
          <a:xfrm>
            <a:off x="1658454" y="1954598"/>
            <a:ext cx="699300" cy="699300"/>
          </a:xfrm>
          <a:prstGeom prst="blockArc">
            <a:avLst>
              <a:gd name="adj1" fmla="val 16039359"/>
              <a:gd name="adj2" fmla="val 62298"/>
              <a:gd name="adj3" fmla="val 13755"/>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5" name="Google Shape;575;p60"/>
          <p:cNvGrpSpPr/>
          <p:nvPr/>
        </p:nvGrpSpPr>
        <p:grpSpPr>
          <a:xfrm>
            <a:off x="3390038" y="2148059"/>
            <a:ext cx="313929" cy="312375"/>
            <a:chOff x="-55202750" y="3198925"/>
            <a:chExt cx="318225" cy="316650"/>
          </a:xfrm>
        </p:grpSpPr>
        <p:sp>
          <p:nvSpPr>
            <p:cNvPr id="576" name="Google Shape;576;p60"/>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0"/>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 name="Google Shape;578;p60"/>
          <p:cNvSpPr/>
          <p:nvPr/>
        </p:nvSpPr>
        <p:spPr>
          <a:xfrm>
            <a:off x="3181862" y="1937050"/>
            <a:ext cx="734400" cy="734400"/>
          </a:xfrm>
          <a:prstGeom prst="blockArc">
            <a:avLst>
              <a:gd name="adj1" fmla="val 16039359"/>
              <a:gd name="adj2" fmla="val 10809608"/>
              <a:gd name="adj3" fmla="val 14673"/>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0"/>
          <p:cNvSpPr txBox="1"/>
          <p:nvPr/>
        </p:nvSpPr>
        <p:spPr>
          <a:xfrm flipH="1">
            <a:off x="1658400" y="2736625"/>
            <a:ext cx="647100" cy="21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MuseoModerno"/>
                <a:ea typeface="MuseoModerno"/>
                <a:cs typeface="MuseoModerno"/>
                <a:sym typeface="MuseoModerno"/>
              </a:rPr>
              <a:t>25%</a:t>
            </a:r>
            <a:endParaRPr sz="1800">
              <a:solidFill>
                <a:srgbClr val="FFFFFF"/>
              </a:solidFill>
              <a:latin typeface="MuseoModerno"/>
              <a:ea typeface="MuseoModerno"/>
              <a:cs typeface="MuseoModerno"/>
              <a:sym typeface="MuseoModerno"/>
            </a:endParaRPr>
          </a:p>
        </p:txBody>
      </p:sp>
      <p:sp>
        <p:nvSpPr>
          <p:cNvPr id="580" name="Google Shape;580;p60"/>
          <p:cNvSpPr txBox="1"/>
          <p:nvPr/>
        </p:nvSpPr>
        <p:spPr>
          <a:xfrm flipH="1">
            <a:off x="3225500" y="2736625"/>
            <a:ext cx="647100" cy="214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solidFill>
                  <a:srgbClr val="FFFFFF"/>
                </a:solidFill>
                <a:latin typeface="MuseoModerno"/>
                <a:ea typeface="MuseoModerno"/>
                <a:cs typeface="MuseoModerno"/>
                <a:sym typeface="MuseoModerno"/>
              </a:rPr>
              <a:t>75%</a:t>
            </a:r>
            <a:endParaRPr sz="1800">
              <a:solidFill>
                <a:srgbClr val="FFFFFF"/>
              </a:solidFill>
              <a:latin typeface="MuseoModerno"/>
              <a:ea typeface="MuseoModerno"/>
              <a:cs typeface="MuseoModerno"/>
              <a:sym typeface="MuseoModern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84"/>
        <p:cNvGrpSpPr/>
        <p:nvPr/>
      </p:nvGrpSpPr>
      <p:grpSpPr>
        <a:xfrm>
          <a:off x="0" y="0"/>
          <a:ext cx="0" cy="0"/>
          <a:chOff x="0" y="0"/>
          <a:chExt cx="0" cy="0"/>
        </a:xfrm>
      </p:grpSpPr>
      <p:sp>
        <p:nvSpPr>
          <p:cNvPr id="585" name="Google Shape;585;p6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latin typeface="MuseoModerno ExtraBold"/>
                <a:ea typeface="MuseoModerno ExtraBold"/>
                <a:cs typeface="MuseoModerno ExtraBold"/>
                <a:sym typeface="MuseoModerno ExtraBold"/>
              </a:rPr>
              <a:t>numbers</a:t>
            </a:r>
            <a:endParaRPr>
              <a:latin typeface="MuseoModerno ExtraBold"/>
              <a:ea typeface="MuseoModerno ExtraBold"/>
              <a:cs typeface="MuseoModerno ExtraBold"/>
              <a:sym typeface="MuseoModerno ExtraBold"/>
            </a:endParaRPr>
          </a:p>
        </p:txBody>
      </p:sp>
      <p:grpSp>
        <p:nvGrpSpPr>
          <p:cNvPr id="586" name="Google Shape;586;p61"/>
          <p:cNvGrpSpPr/>
          <p:nvPr/>
        </p:nvGrpSpPr>
        <p:grpSpPr>
          <a:xfrm>
            <a:off x="2755900" y="1755159"/>
            <a:ext cx="827700" cy="827700"/>
            <a:chOff x="978150" y="1843233"/>
            <a:chExt cx="827700" cy="827700"/>
          </a:xfrm>
        </p:grpSpPr>
        <p:sp>
          <p:nvSpPr>
            <p:cNvPr id="587" name="Google Shape;587;p61"/>
            <p:cNvSpPr/>
            <p:nvPr/>
          </p:nvSpPr>
          <p:spPr>
            <a:xfrm>
              <a:off x="1094927" y="1954199"/>
              <a:ext cx="594146" cy="59442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88" name="Google Shape;588;p61"/>
            <p:cNvSpPr/>
            <p:nvPr/>
          </p:nvSpPr>
          <p:spPr>
            <a:xfrm rot="9900085">
              <a:off x="1054088" y="1919171"/>
              <a:ext cx="675824" cy="675824"/>
            </a:xfrm>
            <a:prstGeom prst="blockArc">
              <a:avLst>
                <a:gd name="adj1" fmla="val 6366756"/>
                <a:gd name="adj2" fmla="val 2682414"/>
                <a:gd name="adj3" fmla="val 1411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 name="Google Shape;589;p61"/>
          <p:cNvGrpSpPr/>
          <p:nvPr/>
        </p:nvGrpSpPr>
        <p:grpSpPr>
          <a:xfrm>
            <a:off x="4154400" y="1755159"/>
            <a:ext cx="827700" cy="827700"/>
            <a:chOff x="2335850" y="1346837"/>
            <a:chExt cx="827700" cy="827700"/>
          </a:xfrm>
        </p:grpSpPr>
        <p:sp>
          <p:nvSpPr>
            <p:cNvPr id="590" name="Google Shape;590;p61"/>
            <p:cNvSpPr/>
            <p:nvPr/>
          </p:nvSpPr>
          <p:spPr>
            <a:xfrm>
              <a:off x="2452627" y="1457803"/>
              <a:ext cx="594146" cy="59442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91" name="Google Shape;591;p61"/>
            <p:cNvSpPr/>
            <p:nvPr/>
          </p:nvSpPr>
          <p:spPr>
            <a:xfrm rot="9900085">
              <a:off x="2411788" y="1422775"/>
              <a:ext cx="675824" cy="675824"/>
            </a:xfrm>
            <a:prstGeom prst="blockArc">
              <a:avLst>
                <a:gd name="adj1" fmla="val 6366756"/>
                <a:gd name="adj2" fmla="val 17119738"/>
                <a:gd name="adj3" fmla="val 1535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 name="Google Shape;592;p61"/>
          <p:cNvGrpSpPr/>
          <p:nvPr/>
        </p:nvGrpSpPr>
        <p:grpSpPr>
          <a:xfrm>
            <a:off x="5560400" y="1755159"/>
            <a:ext cx="827700" cy="827700"/>
            <a:chOff x="3173050" y="1843233"/>
            <a:chExt cx="827700" cy="827700"/>
          </a:xfrm>
        </p:grpSpPr>
        <p:sp>
          <p:nvSpPr>
            <p:cNvPr id="593" name="Google Shape;593;p61"/>
            <p:cNvSpPr/>
            <p:nvPr/>
          </p:nvSpPr>
          <p:spPr>
            <a:xfrm>
              <a:off x="3289827" y="1954199"/>
              <a:ext cx="594146" cy="594420"/>
            </a:xfrm>
            <a:custGeom>
              <a:avLst/>
              <a:gdLst/>
              <a:ahLst/>
              <a:cxnLst/>
              <a:rect l="l" t="t" r="r" b="b"/>
              <a:pathLst>
                <a:path w="54087" h="54112" extrusionOk="0">
                  <a:moveTo>
                    <a:pt x="27043" y="1"/>
                  </a:moveTo>
                  <a:cubicBezTo>
                    <a:pt x="12106" y="1"/>
                    <a:pt x="1" y="12106"/>
                    <a:pt x="1" y="27044"/>
                  </a:cubicBezTo>
                  <a:cubicBezTo>
                    <a:pt x="1" y="41981"/>
                    <a:pt x="12106" y="54111"/>
                    <a:pt x="27043" y="54111"/>
                  </a:cubicBezTo>
                  <a:cubicBezTo>
                    <a:pt x="41981" y="54111"/>
                    <a:pt x="54086" y="41981"/>
                    <a:pt x="54086" y="27044"/>
                  </a:cubicBezTo>
                  <a:cubicBezTo>
                    <a:pt x="54086" y="12106"/>
                    <a:pt x="41981" y="1"/>
                    <a:pt x="27043" y="1"/>
                  </a:cubicBezTo>
                  <a:close/>
                </a:path>
              </a:pathLst>
            </a:cu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Barlow"/>
                <a:ea typeface="Barlow"/>
                <a:cs typeface="Barlow"/>
                <a:sym typeface="Barlow"/>
              </a:endParaRPr>
            </a:p>
          </p:txBody>
        </p:sp>
        <p:sp>
          <p:nvSpPr>
            <p:cNvPr id="594" name="Google Shape;594;p61"/>
            <p:cNvSpPr/>
            <p:nvPr/>
          </p:nvSpPr>
          <p:spPr>
            <a:xfrm rot="9900085">
              <a:off x="3248988" y="1919171"/>
              <a:ext cx="675824" cy="675824"/>
            </a:xfrm>
            <a:prstGeom prst="blockArc">
              <a:avLst>
                <a:gd name="adj1" fmla="val 6366756"/>
                <a:gd name="adj2" fmla="val 193530"/>
                <a:gd name="adj3" fmla="val 15051"/>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 name="Google Shape;595;p61"/>
          <p:cNvSpPr txBox="1"/>
          <p:nvPr/>
        </p:nvSpPr>
        <p:spPr>
          <a:xfrm>
            <a:off x="1278450" y="3796430"/>
            <a:ext cx="10437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300" b="1">
                <a:solidFill>
                  <a:schemeClr val="lt1"/>
                </a:solidFill>
                <a:latin typeface="MuseoModerno"/>
                <a:ea typeface="MuseoModerno"/>
                <a:cs typeface="MuseoModerno"/>
                <a:sym typeface="MuseoModerno"/>
              </a:rPr>
              <a:t>$28.87</a:t>
            </a:r>
            <a:endParaRPr sz="2300" b="1">
              <a:solidFill>
                <a:schemeClr val="lt1"/>
              </a:solidFill>
              <a:latin typeface="MuseoModerno"/>
              <a:ea typeface="MuseoModerno"/>
              <a:cs typeface="MuseoModerno"/>
              <a:sym typeface="MuseoModerno"/>
            </a:endParaRPr>
          </a:p>
        </p:txBody>
      </p:sp>
      <p:sp>
        <p:nvSpPr>
          <p:cNvPr id="596" name="Google Shape;596;p61"/>
          <p:cNvSpPr txBox="1"/>
          <p:nvPr/>
        </p:nvSpPr>
        <p:spPr>
          <a:xfrm>
            <a:off x="937800" y="4092775"/>
            <a:ext cx="1725000" cy="400200"/>
          </a:xfrm>
          <a:prstGeom prst="rect">
            <a:avLst/>
          </a:prstGeom>
          <a:noFill/>
          <a:ln>
            <a:noFill/>
          </a:ln>
        </p:spPr>
        <p:txBody>
          <a:bodyPr spcFirstLastPara="1" wrap="square" lIns="0" tIns="91425" rIns="0" bIns="91425" anchor="ctr" anchorCtr="0">
            <a:spAutoFit/>
          </a:bodyPr>
          <a:lstStyle/>
          <a:p>
            <a:pPr marL="0" lvl="0" indent="0" algn="ctr" rtl="0">
              <a:spcBef>
                <a:spcPts val="0"/>
              </a:spcBef>
              <a:spcAft>
                <a:spcPts val="0"/>
              </a:spcAft>
              <a:buNone/>
            </a:pPr>
            <a:r>
              <a:rPr lang="en">
                <a:solidFill>
                  <a:srgbClr val="FFF9F3"/>
                </a:solidFill>
                <a:latin typeface="Maven Pro Medium"/>
                <a:ea typeface="Maven Pro Medium"/>
                <a:cs typeface="Maven Pro Medium"/>
                <a:sym typeface="Maven Pro"/>
              </a:rPr>
              <a:t>Avg. price per unit</a:t>
            </a:r>
            <a:endParaRPr>
              <a:solidFill>
                <a:srgbClr val="FFF9F3"/>
              </a:solidFill>
              <a:latin typeface="Maven Pro Medium"/>
              <a:ea typeface="Maven Pro Medium"/>
              <a:cs typeface="Maven Pro Medium"/>
              <a:sym typeface="Maven Pro"/>
            </a:endParaRPr>
          </a:p>
        </p:txBody>
      </p:sp>
      <p:sp>
        <p:nvSpPr>
          <p:cNvPr id="597" name="Google Shape;597;p61"/>
          <p:cNvSpPr txBox="1"/>
          <p:nvPr/>
        </p:nvSpPr>
        <p:spPr>
          <a:xfrm>
            <a:off x="3052472" y="3796429"/>
            <a:ext cx="13143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300" b="1">
                <a:solidFill>
                  <a:schemeClr val="lt1"/>
                </a:solidFill>
                <a:latin typeface="MuseoModerno"/>
                <a:ea typeface="MuseoModerno"/>
                <a:cs typeface="MuseoModerno"/>
                <a:sym typeface="MuseoModerno"/>
              </a:rPr>
              <a:t>30 days</a:t>
            </a:r>
            <a:endParaRPr sz="2300" b="1">
              <a:solidFill>
                <a:schemeClr val="lt1"/>
              </a:solidFill>
              <a:latin typeface="MuseoModerno"/>
              <a:ea typeface="MuseoModerno"/>
              <a:cs typeface="MuseoModerno"/>
              <a:sym typeface="MuseoModerno"/>
            </a:endParaRPr>
          </a:p>
        </p:txBody>
      </p:sp>
      <p:sp>
        <p:nvSpPr>
          <p:cNvPr id="598" name="Google Shape;598;p61"/>
          <p:cNvSpPr txBox="1"/>
          <p:nvPr/>
        </p:nvSpPr>
        <p:spPr>
          <a:xfrm>
            <a:off x="2850132" y="4092775"/>
            <a:ext cx="1725000" cy="400200"/>
          </a:xfrm>
          <a:prstGeom prst="rect">
            <a:avLst/>
          </a:prstGeom>
          <a:noFill/>
          <a:ln>
            <a:noFill/>
          </a:ln>
        </p:spPr>
        <p:txBody>
          <a:bodyPr spcFirstLastPara="1" wrap="square" lIns="0" tIns="91425" rIns="0" bIns="91425" anchor="ctr" anchorCtr="0">
            <a:spAutoFit/>
          </a:bodyPr>
          <a:lstStyle/>
          <a:p>
            <a:pPr marL="0" lvl="0" indent="0" algn="ctr" rtl="0">
              <a:spcBef>
                <a:spcPts val="0"/>
              </a:spcBef>
              <a:spcAft>
                <a:spcPts val="0"/>
              </a:spcAft>
              <a:buNone/>
            </a:pPr>
            <a:r>
              <a:rPr lang="en">
                <a:solidFill>
                  <a:srgbClr val="FFF9F3"/>
                </a:solidFill>
                <a:latin typeface="Maven Pro Medium"/>
                <a:ea typeface="Maven Pro Medium"/>
                <a:cs typeface="Maven Pro Medium"/>
                <a:sym typeface="Maven Pro"/>
              </a:rPr>
              <a:t>Avg. days on market</a:t>
            </a:r>
            <a:endParaRPr>
              <a:solidFill>
                <a:srgbClr val="FFF9F3"/>
              </a:solidFill>
              <a:latin typeface="Maven Pro Medium"/>
              <a:ea typeface="Maven Pro Medium"/>
              <a:cs typeface="Maven Pro Medium"/>
              <a:sym typeface="Maven Pro"/>
            </a:endParaRPr>
          </a:p>
        </p:txBody>
      </p:sp>
      <p:sp>
        <p:nvSpPr>
          <p:cNvPr id="599" name="Google Shape;599;p61"/>
          <p:cNvSpPr txBox="1"/>
          <p:nvPr/>
        </p:nvSpPr>
        <p:spPr>
          <a:xfrm>
            <a:off x="4943364" y="3796429"/>
            <a:ext cx="13632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300" b="1">
                <a:solidFill>
                  <a:schemeClr val="lt1"/>
                </a:solidFill>
                <a:latin typeface="MuseoModerno"/>
                <a:ea typeface="MuseoModerno"/>
                <a:cs typeface="MuseoModerno"/>
                <a:sym typeface="MuseoModerno"/>
              </a:rPr>
              <a:t>45 labs</a:t>
            </a:r>
            <a:endParaRPr sz="2300" b="1">
              <a:solidFill>
                <a:schemeClr val="lt1"/>
              </a:solidFill>
              <a:latin typeface="MuseoModerno"/>
              <a:ea typeface="MuseoModerno"/>
              <a:cs typeface="MuseoModerno"/>
              <a:sym typeface="MuseoModerno"/>
            </a:endParaRPr>
          </a:p>
        </p:txBody>
      </p:sp>
      <p:sp>
        <p:nvSpPr>
          <p:cNvPr id="600" name="Google Shape;600;p61"/>
          <p:cNvSpPr txBox="1"/>
          <p:nvPr/>
        </p:nvSpPr>
        <p:spPr>
          <a:xfrm>
            <a:off x="4762464" y="4092775"/>
            <a:ext cx="1725000" cy="400200"/>
          </a:xfrm>
          <a:prstGeom prst="rect">
            <a:avLst/>
          </a:prstGeom>
          <a:noFill/>
          <a:ln>
            <a:noFill/>
          </a:ln>
        </p:spPr>
        <p:txBody>
          <a:bodyPr spcFirstLastPara="1" wrap="square" lIns="0" tIns="91425" rIns="0" bIns="91425" anchor="ctr" anchorCtr="0">
            <a:spAutoFit/>
          </a:bodyPr>
          <a:lstStyle/>
          <a:p>
            <a:pPr marL="0" lvl="0" indent="0" algn="ctr" rtl="0">
              <a:spcBef>
                <a:spcPts val="0"/>
              </a:spcBef>
              <a:spcAft>
                <a:spcPts val="0"/>
              </a:spcAft>
              <a:buNone/>
            </a:pPr>
            <a:r>
              <a:rPr lang="en">
                <a:solidFill>
                  <a:srgbClr val="FFF9F3"/>
                </a:solidFill>
                <a:latin typeface="Maven Pro Medium"/>
                <a:ea typeface="Maven Pro Medium"/>
                <a:cs typeface="Maven Pro Medium"/>
                <a:sym typeface="Maven Pro"/>
              </a:rPr>
              <a:t>Retailers</a:t>
            </a:r>
            <a:endParaRPr>
              <a:solidFill>
                <a:srgbClr val="FFF9F3"/>
              </a:solidFill>
              <a:latin typeface="Maven Pro Medium"/>
              <a:ea typeface="Maven Pro Medium"/>
              <a:cs typeface="Maven Pro Medium"/>
              <a:sym typeface="Maven Pro"/>
            </a:endParaRPr>
          </a:p>
        </p:txBody>
      </p:sp>
      <p:sp>
        <p:nvSpPr>
          <p:cNvPr id="601" name="Google Shape;601;p61"/>
          <p:cNvSpPr txBox="1"/>
          <p:nvPr/>
        </p:nvSpPr>
        <p:spPr>
          <a:xfrm>
            <a:off x="6923796" y="3796429"/>
            <a:ext cx="12270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300" b="1">
                <a:solidFill>
                  <a:schemeClr val="lt1"/>
                </a:solidFill>
                <a:latin typeface="MuseoModerno"/>
                <a:ea typeface="MuseoModerno"/>
                <a:cs typeface="MuseoModerno"/>
                <a:sym typeface="MuseoModerno"/>
              </a:rPr>
              <a:t>77 units</a:t>
            </a:r>
            <a:endParaRPr sz="2300" b="1">
              <a:solidFill>
                <a:schemeClr val="lt1"/>
              </a:solidFill>
              <a:latin typeface="MuseoModerno"/>
              <a:ea typeface="MuseoModerno"/>
              <a:cs typeface="MuseoModerno"/>
              <a:sym typeface="MuseoModerno"/>
            </a:endParaRPr>
          </a:p>
        </p:txBody>
      </p:sp>
      <p:sp>
        <p:nvSpPr>
          <p:cNvPr id="602" name="Google Shape;602;p61"/>
          <p:cNvSpPr txBox="1"/>
          <p:nvPr/>
        </p:nvSpPr>
        <p:spPr>
          <a:xfrm>
            <a:off x="6674796" y="4092775"/>
            <a:ext cx="1725000" cy="400200"/>
          </a:xfrm>
          <a:prstGeom prst="rect">
            <a:avLst/>
          </a:prstGeom>
          <a:noFill/>
          <a:ln>
            <a:noFill/>
          </a:ln>
        </p:spPr>
        <p:txBody>
          <a:bodyPr spcFirstLastPara="1" wrap="square" lIns="0" tIns="91425" rIns="0" bIns="91425" anchor="ctr" anchorCtr="0">
            <a:spAutoFit/>
          </a:bodyPr>
          <a:lstStyle/>
          <a:p>
            <a:pPr marL="0" lvl="0" indent="0" algn="ctr" rtl="0">
              <a:spcBef>
                <a:spcPts val="0"/>
              </a:spcBef>
              <a:spcAft>
                <a:spcPts val="0"/>
              </a:spcAft>
              <a:buNone/>
            </a:pPr>
            <a:r>
              <a:rPr lang="en">
                <a:solidFill>
                  <a:srgbClr val="FFF9F3"/>
                </a:solidFill>
                <a:latin typeface="Maven Pro Medium"/>
                <a:ea typeface="Maven Pro Medium"/>
                <a:cs typeface="Maven Pro Medium"/>
                <a:sym typeface="Maven Pro"/>
              </a:rPr>
              <a:t>Remaining inventory</a:t>
            </a:r>
            <a:endParaRPr>
              <a:solidFill>
                <a:srgbClr val="FFF9F3"/>
              </a:solidFill>
              <a:latin typeface="Maven Pro Medium"/>
              <a:ea typeface="Maven Pro Medium"/>
              <a:cs typeface="Maven Pro Medium"/>
              <a:sym typeface="Maven Pro"/>
            </a:endParaRPr>
          </a:p>
        </p:txBody>
      </p:sp>
      <p:sp>
        <p:nvSpPr>
          <p:cNvPr id="603" name="Google Shape;603;p61"/>
          <p:cNvSpPr txBox="1"/>
          <p:nvPr/>
        </p:nvSpPr>
        <p:spPr>
          <a:xfrm>
            <a:off x="3914850" y="1283250"/>
            <a:ext cx="1314300" cy="386700"/>
          </a:xfrm>
          <a:prstGeom prst="rect">
            <a:avLst/>
          </a:prstGeom>
          <a:noFill/>
          <a:ln>
            <a:noFill/>
          </a:ln>
        </p:spPr>
        <p:txBody>
          <a:bodyPr spcFirstLastPara="1" wrap="square" lIns="0" tIns="91425" rIns="0" bIns="91425" anchor="ctr" anchorCtr="0">
            <a:noAutofit/>
          </a:bodyPr>
          <a:lstStyle/>
          <a:p>
            <a:pPr marL="0" marR="0" lvl="0" indent="0" algn="ctr" rtl="0">
              <a:lnSpc>
                <a:spcPct val="100000"/>
              </a:lnSpc>
              <a:spcBef>
                <a:spcPts val="0"/>
              </a:spcBef>
              <a:spcAft>
                <a:spcPts val="0"/>
              </a:spcAft>
              <a:buNone/>
            </a:pPr>
            <a:r>
              <a:rPr lang="en" sz="2200">
                <a:solidFill>
                  <a:schemeClr val="lt1"/>
                </a:solidFill>
                <a:latin typeface="MuseoModerno"/>
                <a:ea typeface="MuseoModerno"/>
                <a:cs typeface="MuseoModerno"/>
                <a:sym typeface="MuseoModerno"/>
              </a:rPr>
              <a:t>Budget</a:t>
            </a:r>
            <a:endParaRPr sz="2200">
              <a:solidFill>
                <a:schemeClr val="lt1"/>
              </a:solidFill>
              <a:latin typeface="MuseoModerno"/>
              <a:ea typeface="MuseoModerno"/>
              <a:cs typeface="MuseoModerno"/>
              <a:sym typeface="MuseoModerno"/>
            </a:endParaRPr>
          </a:p>
        </p:txBody>
      </p:sp>
      <p:sp>
        <p:nvSpPr>
          <p:cNvPr id="604" name="Google Shape;604;p61"/>
          <p:cNvSpPr txBox="1"/>
          <p:nvPr/>
        </p:nvSpPr>
        <p:spPr>
          <a:xfrm>
            <a:off x="2836600" y="2015301"/>
            <a:ext cx="666300" cy="2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FFF"/>
                </a:solidFill>
                <a:latin typeface="Maven Pro Medium"/>
                <a:ea typeface="Maven Pro Medium"/>
                <a:cs typeface="Maven Pro Medium"/>
                <a:sym typeface="Maven Pro"/>
              </a:rPr>
              <a:t>80%</a:t>
            </a:r>
            <a:endParaRPr>
              <a:solidFill>
                <a:srgbClr val="FFFFFF"/>
              </a:solidFill>
              <a:latin typeface="Maven Pro Medium"/>
              <a:ea typeface="Maven Pro Medium"/>
              <a:cs typeface="Maven Pro Medium"/>
              <a:sym typeface="Maven Pro"/>
            </a:endParaRPr>
          </a:p>
        </p:txBody>
      </p:sp>
      <p:sp>
        <p:nvSpPr>
          <p:cNvPr id="605" name="Google Shape;605;p61"/>
          <p:cNvSpPr txBox="1"/>
          <p:nvPr/>
        </p:nvSpPr>
        <p:spPr>
          <a:xfrm>
            <a:off x="2512600" y="2542186"/>
            <a:ext cx="13143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FFFFFF"/>
                </a:solidFill>
                <a:latin typeface="MuseoModerno"/>
                <a:ea typeface="MuseoModerno"/>
                <a:cs typeface="MuseoModerno"/>
                <a:sym typeface="MuseoModerno"/>
              </a:rPr>
              <a:t>Sales</a:t>
            </a:r>
            <a:endParaRPr sz="2200" b="1">
              <a:solidFill>
                <a:srgbClr val="FFFFFF"/>
              </a:solidFill>
              <a:latin typeface="MuseoModerno"/>
              <a:ea typeface="MuseoModerno"/>
              <a:cs typeface="MuseoModerno"/>
              <a:sym typeface="MuseoModerno"/>
            </a:endParaRPr>
          </a:p>
        </p:txBody>
      </p:sp>
      <p:sp>
        <p:nvSpPr>
          <p:cNvPr id="606" name="Google Shape;606;p61"/>
          <p:cNvSpPr txBox="1"/>
          <p:nvPr/>
        </p:nvSpPr>
        <p:spPr>
          <a:xfrm>
            <a:off x="4235100" y="2015301"/>
            <a:ext cx="666300" cy="2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9F3"/>
                </a:solidFill>
                <a:latin typeface="Maven Pro Medium"/>
                <a:ea typeface="Maven Pro Medium"/>
                <a:cs typeface="Maven Pro Medium"/>
                <a:sym typeface="Maven Pro"/>
              </a:rPr>
              <a:t>50%</a:t>
            </a:r>
            <a:endParaRPr>
              <a:solidFill>
                <a:srgbClr val="FFF9F3"/>
              </a:solidFill>
              <a:latin typeface="Maven Pro Medium"/>
              <a:ea typeface="Maven Pro Medium"/>
              <a:cs typeface="Maven Pro Medium"/>
              <a:sym typeface="Maven Pro"/>
            </a:endParaRPr>
          </a:p>
        </p:txBody>
      </p:sp>
      <p:sp>
        <p:nvSpPr>
          <p:cNvPr id="607" name="Google Shape;607;p61"/>
          <p:cNvSpPr txBox="1"/>
          <p:nvPr/>
        </p:nvSpPr>
        <p:spPr>
          <a:xfrm>
            <a:off x="3914850" y="2542186"/>
            <a:ext cx="13143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FFFFFF"/>
                </a:solidFill>
                <a:latin typeface="MuseoModerno"/>
                <a:ea typeface="MuseoModerno"/>
                <a:cs typeface="MuseoModerno"/>
                <a:sym typeface="MuseoModerno"/>
              </a:rPr>
              <a:t>People</a:t>
            </a:r>
            <a:endParaRPr sz="2200" b="1">
              <a:solidFill>
                <a:srgbClr val="FFFFFF"/>
              </a:solidFill>
              <a:latin typeface="MuseoModerno"/>
              <a:ea typeface="MuseoModerno"/>
              <a:cs typeface="MuseoModerno"/>
              <a:sym typeface="MuseoModerno"/>
            </a:endParaRPr>
          </a:p>
        </p:txBody>
      </p:sp>
      <p:sp>
        <p:nvSpPr>
          <p:cNvPr id="608" name="Google Shape;608;p61"/>
          <p:cNvSpPr txBox="1"/>
          <p:nvPr/>
        </p:nvSpPr>
        <p:spPr>
          <a:xfrm>
            <a:off x="5641100" y="2015301"/>
            <a:ext cx="666300" cy="296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FFF9F3"/>
                </a:solidFill>
                <a:latin typeface="Maven Pro Medium"/>
                <a:ea typeface="Maven Pro Medium"/>
                <a:cs typeface="Maven Pro Medium"/>
                <a:sym typeface="Maven Pro"/>
              </a:rPr>
              <a:t>70%</a:t>
            </a:r>
            <a:endParaRPr>
              <a:solidFill>
                <a:srgbClr val="FFF9F3"/>
              </a:solidFill>
              <a:latin typeface="Maven Pro Medium"/>
              <a:ea typeface="Maven Pro Medium"/>
              <a:cs typeface="Maven Pro Medium"/>
              <a:sym typeface="Maven Pro"/>
            </a:endParaRPr>
          </a:p>
        </p:txBody>
      </p:sp>
      <p:sp>
        <p:nvSpPr>
          <p:cNvPr id="609" name="Google Shape;609;p61"/>
          <p:cNvSpPr txBox="1"/>
          <p:nvPr/>
        </p:nvSpPr>
        <p:spPr>
          <a:xfrm>
            <a:off x="5344250" y="2542186"/>
            <a:ext cx="1314300" cy="52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b="1">
                <a:solidFill>
                  <a:srgbClr val="FFFFFF"/>
                </a:solidFill>
                <a:latin typeface="MuseoModerno"/>
                <a:ea typeface="MuseoModerno"/>
                <a:cs typeface="MuseoModerno"/>
                <a:sym typeface="MuseoModerno"/>
              </a:rPr>
              <a:t>Market</a:t>
            </a:r>
            <a:endParaRPr sz="2200" b="1">
              <a:solidFill>
                <a:srgbClr val="FFFFFF"/>
              </a:solidFill>
              <a:latin typeface="MuseoModerno"/>
              <a:ea typeface="MuseoModerno"/>
              <a:cs typeface="MuseoModerno"/>
              <a:sym typeface="MuseoModerno"/>
            </a:endParaRPr>
          </a:p>
        </p:txBody>
      </p:sp>
      <p:sp>
        <p:nvSpPr>
          <p:cNvPr id="610" name="Google Shape;610;p61"/>
          <p:cNvSpPr txBox="1"/>
          <p:nvPr/>
        </p:nvSpPr>
        <p:spPr>
          <a:xfrm>
            <a:off x="2539750" y="2929851"/>
            <a:ext cx="1260000" cy="6228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1600"/>
              </a:spcAft>
              <a:buNone/>
            </a:pPr>
            <a:r>
              <a:rPr lang="en">
                <a:solidFill>
                  <a:srgbClr val="FFFFFF"/>
                </a:solidFill>
                <a:latin typeface="Maven Pro Medium"/>
                <a:ea typeface="Maven Pro Medium"/>
                <a:cs typeface="Maven Pro Medium"/>
                <a:sym typeface="Maven Pro"/>
              </a:rPr>
              <a:t>Neptune is far away from us</a:t>
            </a:r>
            <a:endParaRPr>
              <a:solidFill>
                <a:srgbClr val="FFFFFF"/>
              </a:solidFill>
              <a:latin typeface="Maven Pro Medium"/>
              <a:ea typeface="Maven Pro Medium"/>
              <a:cs typeface="Maven Pro Medium"/>
              <a:sym typeface="Maven Pro"/>
            </a:endParaRPr>
          </a:p>
        </p:txBody>
      </p:sp>
      <p:sp>
        <p:nvSpPr>
          <p:cNvPr id="611" name="Google Shape;611;p61"/>
          <p:cNvSpPr txBox="1"/>
          <p:nvPr/>
        </p:nvSpPr>
        <p:spPr>
          <a:xfrm>
            <a:off x="3942000" y="2929851"/>
            <a:ext cx="1260000" cy="6228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a:solidFill>
                  <a:srgbClr val="FFFFFF"/>
                </a:solidFill>
                <a:latin typeface="Maven Pro Medium"/>
                <a:ea typeface="Maven Pro Medium"/>
                <a:cs typeface="Maven Pro Medium"/>
                <a:sym typeface="Maven Pro"/>
              </a:rPr>
              <a:t>Mars is a really cold place</a:t>
            </a:r>
            <a:endParaRPr>
              <a:solidFill>
                <a:srgbClr val="FFFFFF"/>
              </a:solidFill>
              <a:latin typeface="Maven Pro Medium"/>
              <a:ea typeface="Maven Pro Medium"/>
              <a:cs typeface="Maven Pro Medium"/>
              <a:sym typeface="Maven Pro"/>
            </a:endParaRPr>
          </a:p>
        </p:txBody>
      </p:sp>
      <p:sp>
        <p:nvSpPr>
          <p:cNvPr id="612" name="Google Shape;612;p61"/>
          <p:cNvSpPr txBox="1"/>
          <p:nvPr/>
        </p:nvSpPr>
        <p:spPr>
          <a:xfrm>
            <a:off x="5344250" y="2929850"/>
            <a:ext cx="1260000" cy="622800"/>
          </a:xfrm>
          <a:prstGeom prst="rect">
            <a:avLst/>
          </a:prstGeom>
          <a:noFill/>
          <a:ln>
            <a:noFill/>
          </a:ln>
        </p:spPr>
        <p:txBody>
          <a:bodyPr spcFirstLastPara="1" wrap="square" lIns="0" tIns="91425" rIns="0" bIns="91425" anchor="t" anchorCtr="0">
            <a:noAutofit/>
          </a:bodyPr>
          <a:lstStyle/>
          <a:p>
            <a:pPr marL="0" lvl="0" indent="0" algn="ctr" rtl="0">
              <a:spcBef>
                <a:spcPts val="0"/>
              </a:spcBef>
              <a:spcAft>
                <a:spcPts val="0"/>
              </a:spcAft>
              <a:buNone/>
            </a:pPr>
            <a:r>
              <a:rPr lang="en">
                <a:solidFill>
                  <a:srgbClr val="FFFFFF"/>
                </a:solidFill>
                <a:latin typeface="Maven Pro Medium"/>
                <a:ea typeface="Maven Pro Medium"/>
                <a:cs typeface="Maven Pro Medium"/>
                <a:sym typeface="Maven Pro"/>
              </a:rPr>
              <a:t>Jupiter is the biggest planet</a:t>
            </a:r>
            <a:endParaRPr>
              <a:solidFill>
                <a:srgbClr val="FFFFFF"/>
              </a:solidFill>
              <a:latin typeface="Maven Pro Medium"/>
              <a:ea typeface="Maven Pro Medium"/>
              <a:cs typeface="Maven Pro Medium"/>
              <a:sym typeface="Maven Pr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6"/>
        <p:cNvGrpSpPr/>
        <p:nvPr/>
      </p:nvGrpSpPr>
      <p:grpSpPr>
        <a:xfrm>
          <a:off x="0" y="0"/>
          <a:ext cx="0" cy="0"/>
          <a:chOff x="0" y="0"/>
          <a:chExt cx="0" cy="0"/>
        </a:xfrm>
      </p:grpSpPr>
      <p:pic>
        <p:nvPicPr>
          <p:cNvPr id="617" name="Google Shape;617;p62"/>
          <p:cNvPicPr preferRelativeResize="0"/>
          <p:nvPr/>
        </p:nvPicPr>
        <p:blipFill>
          <a:blip r:embed="rId3">
            <a:alphaModFix/>
          </a:blip>
          <a:stretch>
            <a:fillRect/>
          </a:stretch>
        </p:blipFill>
        <p:spPr>
          <a:xfrm>
            <a:off x="1631386" y="2465146"/>
            <a:ext cx="892485" cy="892500"/>
          </a:xfrm>
          <a:prstGeom prst="rect">
            <a:avLst/>
          </a:prstGeom>
          <a:noFill/>
          <a:ln>
            <a:noFill/>
          </a:ln>
        </p:spPr>
      </p:pic>
      <p:pic>
        <p:nvPicPr>
          <p:cNvPr id="618" name="Google Shape;618;p62"/>
          <p:cNvPicPr preferRelativeResize="0"/>
          <p:nvPr/>
        </p:nvPicPr>
        <p:blipFill>
          <a:blip r:embed="rId3">
            <a:alphaModFix/>
          </a:blip>
          <a:stretch>
            <a:fillRect/>
          </a:stretch>
        </p:blipFill>
        <p:spPr>
          <a:xfrm>
            <a:off x="3292811" y="2465146"/>
            <a:ext cx="892485" cy="892500"/>
          </a:xfrm>
          <a:prstGeom prst="rect">
            <a:avLst/>
          </a:prstGeom>
          <a:noFill/>
          <a:ln>
            <a:noFill/>
          </a:ln>
        </p:spPr>
      </p:pic>
      <p:pic>
        <p:nvPicPr>
          <p:cNvPr id="619" name="Google Shape;619;p62"/>
          <p:cNvPicPr preferRelativeResize="0"/>
          <p:nvPr/>
        </p:nvPicPr>
        <p:blipFill>
          <a:blip r:embed="rId3">
            <a:alphaModFix/>
          </a:blip>
          <a:stretch>
            <a:fillRect/>
          </a:stretch>
        </p:blipFill>
        <p:spPr>
          <a:xfrm>
            <a:off x="4955111" y="2465146"/>
            <a:ext cx="892485" cy="892500"/>
          </a:xfrm>
          <a:prstGeom prst="rect">
            <a:avLst/>
          </a:prstGeom>
          <a:noFill/>
          <a:ln>
            <a:noFill/>
          </a:ln>
        </p:spPr>
      </p:pic>
      <p:pic>
        <p:nvPicPr>
          <p:cNvPr id="620" name="Google Shape;620;p62"/>
          <p:cNvPicPr preferRelativeResize="0"/>
          <p:nvPr/>
        </p:nvPicPr>
        <p:blipFill>
          <a:blip r:embed="rId3">
            <a:alphaModFix/>
          </a:blip>
          <a:stretch>
            <a:fillRect/>
          </a:stretch>
        </p:blipFill>
        <p:spPr>
          <a:xfrm>
            <a:off x="6615661" y="2465146"/>
            <a:ext cx="892485" cy="892500"/>
          </a:xfrm>
          <a:prstGeom prst="rect">
            <a:avLst/>
          </a:prstGeom>
          <a:noFill/>
          <a:ln>
            <a:noFill/>
          </a:ln>
        </p:spPr>
      </p:pic>
      <p:sp>
        <p:nvSpPr>
          <p:cNvPr id="621" name="Google Shape;621;p62"/>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a:t>
            </a:r>
            <a:r>
              <a:rPr lang="en">
                <a:latin typeface="MuseoModerno ExtraBold"/>
                <a:ea typeface="MuseoModerno ExtraBold"/>
                <a:cs typeface="MuseoModerno ExtraBold"/>
                <a:sym typeface="MuseoModerno ExtraBold"/>
              </a:rPr>
              <a:t>projects</a:t>
            </a:r>
            <a:endParaRPr>
              <a:latin typeface="MuseoModerno ExtraBold"/>
              <a:ea typeface="MuseoModerno ExtraBold"/>
              <a:cs typeface="MuseoModerno ExtraBold"/>
              <a:sym typeface="MuseoModerno ExtraBold"/>
            </a:endParaRPr>
          </a:p>
        </p:txBody>
      </p:sp>
      <p:sp>
        <p:nvSpPr>
          <p:cNvPr id="622" name="Google Shape;622;p62"/>
          <p:cNvSpPr txBox="1"/>
          <p:nvPr/>
        </p:nvSpPr>
        <p:spPr>
          <a:xfrm>
            <a:off x="2858240" y="3375455"/>
            <a:ext cx="1764600" cy="54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MuseoModerno"/>
                <a:ea typeface="MuseoModerno"/>
                <a:cs typeface="MuseoModerno"/>
                <a:sym typeface="MuseoModerno"/>
              </a:rPr>
              <a:t>Project 2</a:t>
            </a:r>
            <a:endParaRPr sz="2200">
              <a:solidFill>
                <a:schemeClr val="lt1"/>
              </a:solidFill>
              <a:latin typeface="MuseoModerno"/>
              <a:ea typeface="MuseoModerno"/>
              <a:cs typeface="MuseoModerno"/>
              <a:sym typeface="MuseoModerno"/>
            </a:endParaRPr>
          </a:p>
        </p:txBody>
      </p:sp>
      <p:sp>
        <p:nvSpPr>
          <p:cNvPr id="623" name="Google Shape;623;p62"/>
          <p:cNvSpPr txBox="1"/>
          <p:nvPr/>
        </p:nvSpPr>
        <p:spPr>
          <a:xfrm>
            <a:off x="2668934" y="374721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
                <a:solidFill>
                  <a:schemeClr val="lt1"/>
                </a:solidFill>
                <a:latin typeface="Maven Pro Medium"/>
                <a:ea typeface="Maven Pro Medium"/>
                <a:cs typeface="Maven Pro Medium"/>
                <a:sym typeface="Maven Pro"/>
              </a:rPr>
              <a:t>Despite being red, Mars is a very cold place</a:t>
            </a:r>
            <a:endParaRPr>
              <a:solidFill>
                <a:schemeClr val="lt1"/>
              </a:solidFill>
              <a:latin typeface="Maven Pro Medium"/>
              <a:ea typeface="Maven Pro Medium"/>
              <a:cs typeface="Maven Pro Medium"/>
              <a:sym typeface="Maven Pro"/>
            </a:endParaRPr>
          </a:p>
        </p:txBody>
      </p:sp>
      <p:sp>
        <p:nvSpPr>
          <p:cNvPr id="624" name="Google Shape;624;p62"/>
          <p:cNvSpPr txBox="1"/>
          <p:nvPr/>
        </p:nvSpPr>
        <p:spPr>
          <a:xfrm>
            <a:off x="1195325" y="1927352"/>
            <a:ext cx="1764600" cy="571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sz="2200">
                <a:solidFill>
                  <a:schemeClr val="lt1"/>
                </a:solidFill>
                <a:latin typeface="MuseoModerno"/>
                <a:ea typeface="MuseoModerno"/>
                <a:cs typeface="MuseoModerno"/>
                <a:sym typeface="MuseoModerno"/>
              </a:rPr>
              <a:t>Project 1</a:t>
            </a:r>
            <a:endParaRPr sz="2200">
              <a:solidFill>
                <a:schemeClr val="lt1"/>
              </a:solidFill>
              <a:latin typeface="MuseoModerno"/>
              <a:ea typeface="MuseoModerno"/>
              <a:cs typeface="MuseoModerno"/>
              <a:sym typeface="MuseoModerno"/>
            </a:endParaRPr>
          </a:p>
        </p:txBody>
      </p:sp>
      <p:sp>
        <p:nvSpPr>
          <p:cNvPr id="625" name="Google Shape;625;p62"/>
          <p:cNvSpPr txBox="1"/>
          <p:nvPr/>
        </p:nvSpPr>
        <p:spPr>
          <a:xfrm>
            <a:off x="1006019" y="144319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
                <a:solidFill>
                  <a:schemeClr val="lt1"/>
                </a:solidFill>
                <a:latin typeface="Maven Pro Medium"/>
                <a:ea typeface="Maven Pro Medium"/>
                <a:cs typeface="Maven Pro Medium"/>
                <a:sym typeface="Maven Pro"/>
              </a:rPr>
              <a:t>Venus is the second planet from the Sun</a:t>
            </a:r>
            <a:endParaRPr>
              <a:solidFill>
                <a:schemeClr val="lt1"/>
              </a:solidFill>
              <a:latin typeface="Maven Pro Medium"/>
              <a:ea typeface="Maven Pro Medium"/>
              <a:cs typeface="Maven Pro Medium"/>
              <a:sym typeface="Maven Pro"/>
            </a:endParaRPr>
          </a:p>
        </p:txBody>
      </p:sp>
      <p:sp>
        <p:nvSpPr>
          <p:cNvPr id="626" name="Google Shape;626;p62"/>
          <p:cNvSpPr txBox="1"/>
          <p:nvPr/>
        </p:nvSpPr>
        <p:spPr>
          <a:xfrm flipH="1">
            <a:off x="3296282" y="2472790"/>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rgbClr val="FFFFFF"/>
                </a:solidFill>
                <a:latin typeface="MuseoModerno"/>
                <a:ea typeface="MuseoModerno"/>
                <a:cs typeface="MuseoModerno"/>
                <a:sym typeface="MuseoModerno"/>
              </a:rPr>
              <a:t>02</a:t>
            </a:r>
            <a:endParaRPr sz="3000">
              <a:solidFill>
                <a:srgbClr val="FFFFFF"/>
              </a:solidFill>
              <a:latin typeface="MuseoModerno"/>
              <a:ea typeface="MuseoModerno"/>
              <a:cs typeface="MuseoModerno"/>
              <a:sym typeface="MuseoModerno"/>
            </a:endParaRPr>
          </a:p>
        </p:txBody>
      </p:sp>
      <p:sp>
        <p:nvSpPr>
          <p:cNvPr id="627" name="Google Shape;627;p62"/>
          <p:cNvSpPr txBox="1"/>
          <p:nvPr/>
        </p:nvSpPr>
        <p:spPr>
          <a:xfrm flipH="1">
            <a:off x="1635719" y="2472790"/>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rgbClr val="FFFFFF"/>
                </a:solidFill>
                <a:latin typeface="MuseoModerno"/>
                <a:ea typeface="MuseoModerno"/>
                <a:cs typeface="MuseoModerno"/>
                <a:sym typeface="MuseoModerno"/>
              </a:rPr>
              <a:t>01</a:t>
            </a:r>
            <a:endParaRPr sz="3000">
              <a:solidFill>
                <a:srgbClr val="FFFFFF"/>
              </a:solidFill>
              <a:latin typeface="MuseoModerno"/>
              <a:ea typeface="MuseoModerno"/>
              <a:cs typeface="MuseoModerno"/>
              <a:sym typeface="MuseoModerno"/>
            </a:endParaRPr>
          </a:p>
        </p:txBody>
      </p:sp>
      <p:sp>
        <p:nvSpPr>
          <p:cNvPr id="628" name="Google Shape;628;p62"/>
          <p:cNvSpPr txBox="1"/>
          <p:nvPr/>
        </p:nvSpPr>
        <p:spPr>
          <a:xfrm>
            <a:off x="4521156" y="1927352"/>
            <a:ext cx="1764600" cy="571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MuseoModerno"/>
                <a:ea typeface="MuseoModerno"/>
                <a:cs typeface="MuseoModerno"/>
                <a:sym typeface="MuseoModerno"/>
              </a:rPr>
              <a:t>Project 3</a:t>
            </a:r>
            <a:endParaRPr sz="2200">
              <a:solidFill>
                <a:schemeClr val="lt1"/>
              </a:solidFill>
              <a:latin typeface="MuseoModerno"/>
              <a:ea typeface="MuseoModerno"/>
              <a:cs typeface="MuseoModerno"/>
              <a:sym typeface="MuseoModerno"/>
            </a:endParaRPr>
          </a:p>
        </p:txBody>
      </p:sp>
      <p:sp>
        <p:nvSpPr>
          <p:cNvPr id="629" name="Google Shape;629;p62"/>
          <p:cNvSpPr txBox="1"/>
          <p:nvPr/>
        </p:nvSpPr>
        <p:spPr>
          <a:xfrm>
            <a:off x="4331848" y="1443194"/>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
                <a:solidFill>
                  <a:schemeClr val="lt1"/>
                </a:solidFill>
                <a:latin typeface="Maven Pro Medium"/>
                <a:ea typeface="Maven Pro Medium"/>
                <a:cs typeface="Maven Pro Medium"/>
                <a:sym typeface="Maven Pro"/>
              </a:rPr>
              <a:t>Mercury is the closest planet to the Sun</a:t>
            </a:r>
            <a:endParaRPr>
              <a:solidFill>
                <a:schemeClr val="lt1"/>
              </a:solidFill>
              <a:latin typeface="Maven Pro Medium"/>
              <a:ea typeface="Maven Pro Medium"/>
              <a:cs typeface="Maven Pro Medium"/>
              <a:sym typeface="Maven Pro"/>
            </a:endParaRPr>
          </a:p>
        </p:txBody>
      </p:sp>
      <p:sp>
        <p:nvSpPr>
          <p:cNvPr id="630" name="Google Shape;630;p62"/>
          <p:cNvSpPr txBox="1"/>
          <p:nvPr/>
        </p:nvSpPr>
        <p:spPr>
          <a:xfrm flipH="1">
            <a:off x="4956845" y="2472790"/>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rgbClr val="FFFFFF"/>
                </a:solidFill>
                <a:latin typeface="MuseoModerno"/>
                <a:ea typeface="MuseoModerno"/>
                <a:cs typeface="MuseoModerno"/>
                <a:sym typeface="MuseoModerno"/>
              </a:rPr>
              <a:t>03</a:t>
            </a:r>
            <a:endParaRPr sz="3000">
              <a:solidFill>
                <a:srgbClr val="FFFFFF"/>
              </a:solidFill>
              <a:latin typeface="MuseoModerno"/>
              <a:ea typeface="MuseoModerno"/>
              <a:cs typeface="MuseoModerno"/>
              <a:sym typeface="MuseoModerno"/>
            </a:endParaRPr>
          </a:p>
        </p:txBody>
      </p:sp>
      <p:sp>
        <p:nvSpPr>
          <p:cNvPr id="631" name="Google Shape;631;p62"/>
          <p:cNvSpPr txBox="1"/>
          <p:nvPr/>
        </p:nvSpPr>
        <p:spPr>
          <a:xfrm>
            <a:off x="6184071" y="3375455"/>
            <a:ext cx="1764600" cy="540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200">
                <a:solidFill>
                  <a:schemeClr val="lt1"/>
                </a:solidFill>
                <a:latin typeface="MuseoModerno"/>
                <a:ea typeface="MuseoModerno"/>
                <a:cs typeface="MuseoModerno"/>
                <a:sym typeface="MuseoModerno"/>
              </a:rPr>
              <a:t>Project 4</a:t>
            </a:r>
            <a:endParaRPr sz="2200">
              <a:solidFill>
                <a:schemeClr val="lt1"/>
              </a:solidFill>
              <a:latin typeface="MuseoModerno"/>
              <a:ea typeface="MuseoModerno"/>
              <a:cs typeface="MuseoModerno"/>
              <a:sym typeface="MuseoModerno"/>
            </a:endParaRPr>
          </a:p>
        </p:txBody>
      </p:sp>
      <p:sp>
        <p:nvSpPr>
          <p:cNvPr id="632" name="Google Shape;632;p62"/>
          <p:cNvSpPr txBox="1"/>
          <p:nvPr/>
        </p:nvSpPr>
        <p:spPr>
          <a:xfrm>
            <a:off x="5994763" y="3747227"/>
            <a:ext cx="2143200" cy="571800"/>
          </a:xfrm>
          <a:prstGeom prst="rect">
            <a:avLst/>
          </a:prstGeom>
          <a:noFill/>
          <a:ln>
            <a:noFill/>
          </a:ln>
        </p:spPr>
        <p:txBody>
          <a:bodyPr spcFirstLastPara="1" wrap="square" lIns="0" tIns="91425" rIns="0" bIns="91425" anchor="t" anchorCtr="0">
            <a:noAutofit/>
          </a:bodyPr>
          <a:lstStyle/>
          <a:p>
            <a:pPr marL="0" marR="0" lvl="0" indent="0" algn="ctr" rtl="0">
              <a:lnSpc>
                <a:spcPct val="100000"/>
              </a:lnSpc>
              <a:spcBef>
                <a:spcPts val="0"/>
              </a:spcBef>
              <a:spcAft>
                <a:spcPts val="0"/>
              </a:spcAft>
              <a:buNone/>
            </a:pPr>
            <a:r>
              <a:rPr lang="en">
                <a:solidFill>
                  <a:schemeClr val="lt1"/>
                </a:solidFill>
                <a:latin typeface="Maven Pro Medium"/>
                <a:ea typeface="Maven Pro Medium"/>
                <a:cs typeface="Maven Pro Medium"/>
                <a:sym typeface="Maven Pro"/>
              </a:rPr>
              <a:t>Jupiter is a gas giant and the biggest planet</a:t>
            </a:r>
            <a:endParaRPr>
              <a:solidFill>
                <a:schemeClr val="lt1"/>
              </a:solidFill>
              <a:latin typeface="Maven Pro Medium"/>
              <a:ea typeface="Maven Pro Medium"/>
              <a:cs typeface="Maven Pro Medium"/>
              <a:sym typeface="Maven Pro"/>
            </a:endParaRPr>
          </a:p>
        </p:txBody>
      </p:sp>
      <p:sp>
        <p:nvSpPr>
          <p:cNvPr id="633" name="Google Shape;633;p62"/>
          <p:cNvSpPr txBox="1"/>
          <p:nvPr/>
        </p:nvSpPr>
        <p:spPr>
          <a:xfrm flipH="1">
            <a:off x="6617408" y="2472790"/>
            <a:ext cx="883800" cy="877200"/>
          </a:xfrm>
          <a:prstGeom prst="rect">
            <a:avLst/>
          </a:prstGeom>
          <a:no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3000">
                <a:solidFill>
                  <a:srgbClr val="FFFFFF"/>
                </a:solidFill>
                <a:latin typeface="MuseoModerno"/>
                <a:ea typeface="MuseoModerno"/>
                <a:cs typeface="MuseoModerno"/>
                <a:sym typeface="MuseoModerno"/>
              </a:rPr>
              <a:t>04</a:t>
            </a:r>
            <a:endParaRPr sz="3000">
              <a:solidFill>
                <a:srgbClr val="FFFFFF"/>
              </a:solidFill>
              <a:latin typeface="MuseoModerno"/>
              <a:ea typeface="MuseoModerno"/>
              <a:cs typeface="MuseoModerno"/>
              <a:sym typeface="MuseoModerno"/>
            </a:endParaRPr>
          </a:p>
        </p:txBody>
      </p:sp>
      <p:cxnSp>
        <p:nvCxnSpPr>
          <p:cNvPr id="634" name="Google Shape;634;p62"/>
          <p:cNvCxnSpPr>
            <a:stCxn id="627" idx="1"/>
            <a:endCxn id="626" idx="3"/>
          </p:cNvCxnSpPr>
          <p:nvPr/>
        </p:nvCxnSpPr>
        <p:spPr>
          <a:xfrm>
            <a:off x="2519519" y="2911390"/>
            <a:ext cx="776700" cy="0"/>
          </a:xfrm>
          <a:prstGeom prst="straightConnector1">
            <a:avLst/>
          </a:prstGeom>
          <a:noFill/>
          <a:ln w="19050" cap="flat" cmpd="sng">
            <a:solidFill>
              <a:schemeClr val="lt1"/>
            </a:solidFill>
            <a:prstDash val="solid"/>
            <a:round/>
            <a:headEnd type="oval" w="med" len="med"/>
            <a:tailEnd type="oval" w="med" len="med"/>
          </a:ln>
        </p:spPr>
      </p:cxnSp>
      <p:cxnSp>
        <p:nvCxnSpPr>
          <p:cNvPr id="635" name="Google Shape;635;p62"/>
          <p:cNvCxnSpPr>
            <a:stCxn id="626" idx="1"/>
            <a:endCxn id="630" idx="3"/>
          </p:cNvCxnSpPr>
          <p:nvPr/>
        </p:nvCxnSpPr>
        <p:spPr>
          <a:xfrm>
            <a:off x="4180082" y="2911390"/>
            <a:ext cx="776700" cy="0"/>
          </a:xfrm>
          <a:prstGeom prst="straightConnector1">
            <a:avLst/>
          </a:prstGeom>
          <a:noFill/>
          <a:ln w="19050" cap="flat" cmpd="sng">
            <a:solidFill>
              <a:schemeClr val="lt1"/>
            </a:solidFill>
            <a:prstDash val="solid"/>
            <a:round/>
            <a:headEnd type="oval" w="med" len="med"/>
            <a:tailEnd type="oval" w="med" len="med"/>
          </a:ln>
        </p:spPr>
      </p:cxnSp>
      <p:cxnSp>
        <p:nvCxnSpPr>
          <p:cNvPr id="636" name="Google Shape;636;p62"/>
          <p:cNvCxnSpPr>
            <a:stCxn id="630" idx="1"/>
            <a:endCxn id="633" idx="3"/>
          </p:cNvCxnSpPr>
          <p:nvPr/>
        </p:nvCxnSpPr>
        <p:spPr>
          <a:xfrm>
            <a:off x="5840645" y="2911390"/>
            <a:ext cx="776700" cy="0"/>
          </a:xfrm>
          <a:prstGeom prst="straightConnector1">
            <a:avLst/>
          </a:prstGeom>
          <a:noFill/>
          <a:ln w="19050" cap="flat" cmpd="sng">
            <a:solidFill>
              <a:schemeClr val="lt1"/>
            </a:solidFill>
            <a:prstDash val="solid"/>
            <a:round/>
            <a:headEnd type="oval" w="med" len="med"/>
            <a:tailEnd type="oval"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pic>
        <p:nvPicPr>
          <p:cNvPr id="641" name="Google Shape;641;p63"/>
          <p:cNvPicPr preferRelativeResize="0"/>
          <p:nvPr/>
        </p:nvPicPr>
        <p:blipFill>
          <a:blip r:embed="rId3">
            <a:alphaModFix/>
          </a:blip>
          <a:stretch>
            <a:fillRect/>
          </a:stretch>
        </p:blipFill>
        <p:spPr>
          <a:xfrm>
            <a:off x="1441961" y="1694621"/>
            <a:ext cx="892485" cy="892500"/>
          </a:xfrm>
          <a:prstGeom prst="rect">
            <a:avLst/>
          </a:prstGeom>
          <a:noFill/>
          <a:ln>
            <a:noFill/>
          </a:ln>
        </p:spPr>
      </p:pic>
      <p:pic>
        <p:nvPicPr>
          <p:cNvPr id="642" name="Google Shape;642;p63"/>
          <p:cNvPicPr preferRelativeResize="0"/>
          <p:nvPr/>
        </p:nvPicPr>
        <p:blipFill>
          <a:blip r:embed="rId3">
            <a:alphaModFix/>
          </a:blip>
          <a:stretch>
            <a:fillRect/>
          </a:stretch>
        </p:blipFill>
        <p:spPr>
          <a:xfrm>
            <a:off x="4125761" y="1694621"/>
            <a:ext cx="892485" cy="892500"/>
          </a:xfrm>
          <a:prstGeom prst="rect">
            <a:avLst/>
          </a:prstGeom>
          <a:noFill/>
          <a:ln>
            <a:noFill/>
          </a:ln>
        </p:spPr>
      </p:pic>
      <p:pic>
        <p:nvPicPr>
          <p:cNvPr id="643" name="Google Shape;643;p63"/>
          <p:cNvPicPr preferRelativeResize="0"/>
          <p:nvPr/>
        </p:nvPicPr>
        <p:blipFill>
          <a:blip r:embed="rId3">
            <a:alphaModFix/>
          </a:blip>
          <a:stretch>
            <a:fillRect/>
          </a:stretch>
        </p:blipFill>
        <p:spPr>
          <a:xfrm>
            <a:off x="6809561" y="1694621"/>
            <a:ext cx="892485" cy="892500"/>
          </a:xfrm>
          <a:prstGeom prst="rect">
            <a:avLst/>
          </a:prstGeom>
          <a:noFill/>
          <a:ln>
            <a:noFill/>
          </a:ln>
        </p:spPr>
      </p:pic>
      <p:grpSp>
        <p:nvGrpSpPr>
          <p:cNvPr id="644" name="Google Shape;644;p63"/>
          <p:cNvGrpSpPr/>
          <p:nvPr/>
        </p:nvGrpSpPr>
        <p:grpSpPr>
          <a:xfrm>
            <a:off x="4414664" y="1961384"/>
            <a:ext cx="314662" cy="358971"/>
            <a:chOff x="-57940525" y="3590375"/>
            <a:chExt cx="279625" cy="319000"/>
          </a:xfrm>
        </p:grpSpPr>
        <p:sp>
          <p:nvSpPr>
            <p:cNvPr id="645" name="Google Shape;645;p6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 name="Google Shape;650;p63"/>
          <p:cNvGrpSpPr/>
          <p:nvPr/>
        </p:nvGrpSpPr>
        <p:grpSpPr>
          <a:xfrm>
            <a:off x="1708702" y="1961355"/>
            <a:ext cx="358999" cy="358999"/>
            <a:chOff x="-55988800" y="3982600"/>
            <a:chExt cx="319025" cy="319025"/>
          </a:xfrm>
        </p:grpSpPr>
        <p:sp>
          <p:nvSpPr>
            <p:cNvPr id="651" name="Google Shape;651;p6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 name="Google Shape;656;p63"/>
          <p:cNvGrpSpPr/>
          <p:nvPr/>
        </p:nvGrpSpPr>
        <p:grpSpPr>
          <a:xfrm>
            <a:off x="7076312" y="1961239"/>
            <a:ext cx="358999" cy="359252"/>
            <a:chOff x="-55595775" y="3982375"/>
            <a:chExt cx="319025" cy="319250"/>
          </a:xfrm>
        </p:grpSpPr>
        <p:sp>
          <p:nvSpPr>
            <p:cNvPr id="657" name="Google Shape;657;p6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3" name="Google Shape;663;p63"/>
          <p:cNvSpPr txBox="1">
            <a:spLocks noGrp="1"/>
          </p:cNvSpPr>
          <p:nvPr>
            <p:ph type="title"/>
          </p:nvPr>
        </p:nvSpPr>
        <p:spPr>
          <a:xfrm>
            <a:off x="720000" y="27135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Jane Thorne</a:t>
            </a:r>
            <a:endParaRPr/>
          </a:p>
        </p:txBody>
      </p:sp>
      <p:sp>
        <p:nvSpPr>
          <p:cNvPr id="664" name="Google Shape;664;p63"/>
          <p:cNvSpPr txBox="1">
            <a:spLocks noGrp="1"/>
          </p:cNvSpPr>
          <p:nvPr>
            <p:ph type="subTitle" idx="1"/>
          </p:nvPr>
        </p:nvSpPr>
        <p:spPr>
          <a:xfrm>
            <a:off x="831150" y="3230625"/>
            <a:ext cx="21141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very cold place. The planet is full of iron oxide dust”</a:t>
            </a:r>
            <a:endParaRPr/>
          </a:p>
        </p:txBody>
      </p:sp>
      <p:sp>
        <p:nvSpPr>
          <p:cNvPr id="665" name="Google Shape;665;p63"/>
          <p:cNvSpPr txBox="1">
            <a:spLocks noGrp="1"/>
          </p:cNvSpPr>
          <p:nvPr>
            <p:ph type="title" idx="2"/>
          </p:nvPr>
        </p:nvSpPr>
        <p:spPr>
          <a:xfrm>
            <a:off x="3403800" y="27135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James Jones</a:t>
            </a:r>
            <a:endParaRPr/>
          </a:p>
        </p:txBody>
      </p:sp>
      <p:sp>
        <p:nvSpPr>
          <p:cNvPr id="666" name="Google Shape;666;p63"/>
          <p:cNvSpPr txBox="1">
            <a:spLocks noGrp="1"/>
          </p:cNvSpPr>
          <p:nvPr>
            <p:ph type="subTitle" idx="3"/>
          </p:nvPr>
        </p:nvSpPr>
        <p:spPr>
          <a:xfrm>
            <a:off x="3514950" y="3230625"/>
            <a:ext cx="21141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 in the Solar System”</a:t>
            </a:r>
            <a:endParaRPr/>
          </a:p>
        </p:txBody>
      </p:sp>
      <p:sp>
        <p:nvSpPr>
          <p:cNvPr id="667" name="Google Shape;667;p63"/>
          <p:cNvSpPr txBox="1">
            <a:spLocks noGrp="1"/>
          </p:cNvSpPr>
          <p:nvPr>
            <p:ph type="title" idx="4"/>
          </p:nvPr>
        </p:nvSpPr>
        <p:spPr>
          <a:xfrm>
            <a:off x="6087600" y="27135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Laura Reid</a:t>
            </a:r>
            <a:endParaRPr/>
          </a:p>
        </p:txBody>
      </p:sp>
      <p:sp>
        <p:nvSpPr>
          <p:cNvPr id="668" name="Google Shape;668;p63"/>
          <p:cNvSpPr txBox="1">
            <a:spLocks noGrp="1"/>
          </p:cNvSpPr>
          <p:nvPr>
            <p:ph type="subTitle" idx="5"/>
          </p:nvPr>
        </p:nvSpPr>
        <p:spPr>
          <a:xfrm>
            <a:off x="6198750" y="3230625"/>
            <a:ext cx="2114100" cy="944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has a beautiful name and is the second planet from the Sun. It’s terribly hot”</a:t>
            </a:r>
            <a:endParaRPr/>
          </a:p>
        </p:txBody>
      </p:sp>
      <p:sp>
        <p:nvSpPr>
          <p:cNvPr id="669" name="Google Shape;669;p63"/>
          <p:cNvSpPr txBox="1">
            <a:spLocks noGrp="1"/>
          </p:cNvSpPr>
          <p:nvPr>
            <p:ph type="title" idx="6"/>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Customers </a:t>
            </a:r>
            <a:r>
              <a:rPr lang="en">
                <a:latin typeface="MuseoModerno ExtraBold"/>
                <a:ea typeface="MuseoModerno ExtraBold"/>
                <a:cs typeface="MuseoModerno ExtraBold"/>
                <a:sym typeface="MuseoModerno ExtraBold"/>
              </a:rPr>
              <a:t>testimonials</a:t>
            </a:r>
            <a:endParaRPr>
              <a:latin typeface="MuseoModerno ExtraBold"/>
              <a:ea typeface="MuseoModerno ExtraBold"/>
              <a:cs typeface="MuseoModerno ExtraBold"/>
              <a:sym typeface="MuseoModerno Extra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oogle Shape;277;p41">
            <a:extLst>
              <a:ext uri="{FF2B5EF4-FFF2-40B4-BE49-F238E27FC236}">
                <a16:creationId xmlns:a16="http://schemas.microsoft.com/office/drawing/2014/main" id="{EF884317-D973-E732-3645-964B1A6CEB99}"/>
              </a:ext>
            </a:extLst>
          </p:cNvPr>
          <p:cNvPicPr preferRelativeResize="0"/>
          <p:nvPr/>
        </p:nvPicPr>
        <p:blipFill>
          <a:blip r:embed="rId2">
            <a:alphaModFix/>
          </a:blip>
          <a:stretch>
            <a:fillRect/>
          </a:stretch>
        </p:blipFill>
        <p:spPr>
          <a:xfrm rot="-1224464">
            <a:off x="7768271" y="3335905"/>
            <a:ext cx="1064421" cy="1123200"/>
          </a:xfrm>
          <a:prstGeom prst="rect">
            <a:avLst/>
          </a:prstGeom>
          <a:noFill/>
          <a:ln>
            <a:noFill/>
          </a:ln>
        </p:spPr>
      </p:pic>
      <p:sp>
        <p:nvSpPr>
          <p:cNvPr id="2" name="Título 1">
            <a:extLst>
              <a:ext uri="{FF2B5EF4-FFF2-40B4-BE49-F238E27FC236}">
                <a16:creationId xmlns:a16="http://schemas.microsoft.com/office/drawing/2014/main" id="{661A221F-8AD2-3728-524A-11455FB09627}"/>
              </a:ext>
            </a:extLst>
          </p:cNvPr>
          <p:cNvSpPr>
            <a:spLocks noGrp="1"/>
          </p:cNvSpPr>
          <p:nvPr>
            <p:ph type="title"/>
          </p:nvPr>
        </p:nvSpPr>
        <p:spPr>
          <a:xfrm>
            <a:off x="673729" y="872492"/>
            <a:ext cx="7726800" cy="572700"/>
          </a:xfrm>
        </p:spPr>
        <p:txBody>
          <a:bodyPr/>
          <a:lstStyle/>
          <a:p>
            <a:r>
              <a:rPr lang="en-US" dirty="0"/>
              <a:t>What comes to mind?</a:t>
            </a:r>
            <a:endParaRPr dirty="0"/>
          </a:p>
        </p:txBody>
      </p:sp>
      <p:sp>
        <p:nvSpPr>
          <p:cNvPr id="3" name="Marcador de número de diapositiva 2">
            <a:extLst>
              <a:ext uri="{FF2B5EF4-FFF2-40B4-BE49-F238E27FC236}">
                <a16:creationId xmlns:a16="http://schemas.microsoft.com/office/drawing/2014/main" id="{A7F0A59C-F8E6-971F-840C-392919A69B1E}"/>
              </a:ext>
            </a:extLst>
          </p:cNvPr>
          <p:cNvSpPr>
            <a:spLocks noGrp="1"/>
          </p:cNvSpPr>
          <p:nvPr>
            <p:ph type="sldNum" idx="12"/>
          </p:nvPr>
        </p:nvSpPr>
        <p:spPr/>
        <p:txBody>
          <a:bodyPr/>
          <a:lstStyle/>
          <a:p>
            <a:fld id="{00000000-1234-1234-1234-123412341234}" type="slidenum">
              <a:rPr lang="es-ES" smtClean="0"/>
              <a:pPr/>
              <a:t>4</a:t>
            </a:fld>
            <a:endParaRPr lang="es-ES" dirty="0"/>
          </a:p>
        </p:txBody>
      </p:sp>
      <p:sp>
        <p:nvSpPr>
          <p:cNvPr id="15" name="CuadroTexto 14">
            <a:extLst>
              <a:ext uri="{FF2B5EF4-FFF2-40B4-BE49-F238E27FC236}">
                <a16:creationId xmlns:a16="http://schemas.microsoft.com/office/drawing/2014/main" id="{8E229C43-BA53-E38B-E3E7-83885C362F57}"/>
              </a:ext>
            </a:extLst>
          </p:cNvPr>
          <p:cNvSpPr txBox="1"/>
          <p:nvPr/>
        </p:nvSpPr>
        <p:spPr>
          <a:xfrm>
            <a:off x="2568575" y="1676400"/>
            <a:ext cx="184731" cy="307777"/>
          </a:xfrm>
          <a:prstGeom prst="rect">
            <a:avLst/>
          </a:prstGeom>
          <a:noFill/>
        </p:spPr>
        <p:txBody>
          <a:bodyPr wrap="none" rtlCol="0">
            <a:spAutoFit/>
          </a:bodyPr>
          <a:lstStyle/>
          <a:p>
            <a:endParaRPr dirty="0"/>
          </a:p>
        </p:txBody>
      </p:sp>
      <p:sp>
        <p:nvSpPr>
          <p:cNvPr id="8" name="Título 1">
            <a:extLst>
              <a:ext uri="{FF2B5EF4-FFF2-40B4-BE49-F238E27FC236}">
                <a16:creationId xmlns:a16="http://schemas.microsoft.com/office/drawing/2014/main" id="{254EF6CE-7921-7D9D-43DC-2E2BADA5EC6F}"/>
              </a:ext>
            </a:extLst>
          </p:cNvPr>
          <p:cNvSpPr txBox="1">
            <a:spLocks/>
          </p:cNvSpPr>
          <p:nvPr/>
        </p:nvSpPr>
        <p:spPr>
          <a:xfrm>
            <a:off x="708600" y="2292503"/>
            <a:ext cx="7726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1pPr>
            <a:lvl2pPr marR="0" lvl="1"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2pPr>
            <a:lvl3pPr marR="0" lvl="2"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3pPr>
            <a:lvl4pPr marR="0" lvl="3"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4pPr>
            <a:lvl5pPr marR="0" lvl="4"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5pPr>
            <a:lvl6pPr marR="0" lvl="5"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6pPr>
            <a:lvl7pPr marR="0" lvl="6"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7pPr>
            <a:lvl8pPr marR="0" lvl="7"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8pPr>
            <a:lvl9pPr marR="0" lvl="8" algn="l" rtl="0">
              <a:lnSpc>
                <a:spcPct val="100000"/>
              </a:lnSpc>
              <a:spcBef>
                <a:spcPts val="0"/>
              </a:spcBef>
              <a:spcAft>
                <a:spcPts val="0"/>
              </a:spcAft>
              <a:buClr>
                <a:schemeClr val="lt1"/>
              </a:buClr>
              <a:buSzPts val="2800"/>
              <a:buFont typeface="MuseoModerno"/>
              <a:buNone/>
              <a:defRPr sz="2800" b="0" i="0" u="none" strike="noStrike" cap="none">
                <a:solidFill>
                  <a:schemeClr val="lt1"/>
                </a:solidFill>
                <a:latin typeface="MuseoModerno"/>
                <a:ea typeface="MuseoModerno"/>
                <a:cs typeface="MuseoModerno"/>
                <a:sym typeface="MuseoModerno"/>
              </a:defRPr>
            </a:lvl9pPr>
          </a:lstStyle>
          <a:p>
            <a:pPr algn="ctr"/>
            <a:r>
              <a:rPr lang="en-US" dirty="0"/>
              <a:t>Cyber security + machine learning</a:t>
            </a:r>
          </a:p>
        </p:txBody>
      </p:sp>
    </p:spTree>
    <p:extLst>
      <p:ext uri="{BB962C8B-B14F-4D97-AF65-F5344CB8AC3E}">
        <p14:creationId xmlns:p14="http://schemas.microsoft.com/office/powerpoint/2010/main" val="22882606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p64"/>
          <p:cNvSpPr txBox="1">
            <a:spLocks noGrp="1"/>
          </p:cNvSpPr>
          <p:nvPr>
            <p:ph type="title"/>
          </p:nvPr>
        </p:nvSpPr>
        <p:spPr>
          <a:xfrm>
            <a:off x="901887" y="138962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675" name="Google Shape;675;p64"/>
          <p:cNvSpPr txBox="1">
            <a:spLocks noGrp="1"/>
          </p:cNvSpPr>
          <p:nvPr>
            <p:ph type="subTitle" idx="1"/>
          </p:nvPr>
        </p:nvSpPr>
        <p:spPr>
          <a:xfrm>
            <a:off x="901875" y="1770375"/>
            <a:ext cx="1980000" cy="9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 It’s really hot there</a:t>
            </a:r>
            <a:endParaRPr/>
          </a:p>
        </p:txBody>
      </p:sp>
      <p:sp>
        <p:nvSpPr>
          <p:cNvPr id="676" name="Google Shape;676;p64"/>
          <p:cNvSpPr txBox="1">
            <a:spLocks noGrp="1"/>
          </p:cNvSpPr>
          <p:nvPr>
            <p:ph type="title" idx="2"/>
          </p:nvPr>
        </p:nvSpPr>
        <p:spPr>
          <a:xfrm>
            <a:off x="6192484" y="1389023"/>
            <a:ext cx="1980000" cy="28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677" name="Google Shape;677;p64"/>
          <p:cNvSpPr txBox="1">
            <a:spLocks noGrp="1"/>
          </p:cNvSpPr>
          <p:nvPr>
            <p:ph type="subTitle" idx="3"/>
          </p:nvPr>
        </p:nvSpPr>
        <p:spPr>
          <a:xfrm>
            <a:off x="3547172" y="1770375"/>
            <a:ext cx="1980000" cy="9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not hot</a:t>
            </a:r>
            <a:endParaRPr/>
          </a:p>
        </p:txBody>
      </p:sp>
      <p:sp>
        <p:nvSpPr>
          <p:cNvPr id="678" name="Google Shape;678;p64"/>
          <p:cNvSpPr txBox="1">
            <a:spLocks noGrp="1"/>
          </p:cNvSpPr>
          <p:nvPr>
            <p:ph type="title" idx="4"/>
          </p:nvPr>
        </p:nvSpPr>
        <p:spPr>
          <a:xfrm>
            <a:off x="3547176" y="138962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679" name="Google Shape;679;p64"/>
          <p:cNvSpPr txBox="1">
            <a:spLocks noGrp="1"/>
          </p:cNvSpPr>
          <p:nvPr>
            <p:ph type="subTitle" idx="5"/>
          </p:nvPr>
        </p:nvSpPr>
        <p:spPr>
          <a:xfrm>
            <a:off x="6192476" y="1770375"/>
            <a:ext cx="1980000" cy="94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 and the smallest one</a:t>
            </a:r>
            <a:endParaRPr/>
          </a:p>
        </p:txBody>
      </p:sp>
      <p:sp>
        <p:nvSpPr>
          <p:cNvPr id="680" name="Google Shape;680;p64"/>
          <p:cNvSpPr txBox="1">
            <a:spLocks noGrp="1"/>
          </p:cNvSpPr>
          <p:nvPr>
            <p:ph type="title" idx="6"/>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useoModerno ExtraBold"/>
                <a:ea typeface="MuseoModerno ExtraBold"/>
                <a:cs typeface="MuseoModerno ExtraBold"/>
                <a:sym typeface="MuseoModerno ExtraBold"/>
              </a:rPr>
              <a:t>Awards</a:t>
            </a:r>
            <a:endParaRPr>
              <a:latin typeface="MuseoModerno ExtraBold"/>
              <a:ea typeface="MuseoModerno ExtraBold"/>
              <a:cs typeface="MuseoModerno ExtraBold"/>
              <a:sym typeface="MuseoModerno ExtraBold"/>
            </a:endParaRPr>
          </a:p>
        </p:txBody>
      </p:sp>
      <p:sp>
        <p:nvSpPr>
          <p:cNvPr id="681" name="Google Shape;681;p64"/>
          <p:cNvSpPr txBox="1">
            <a:spLocks noGrp="1"/>
          </p:cNvSpPr>
          <p:nvPr>
            <p:ph type="title" idx="7"/>
          </p:nvPr>
        </p:nvSpPr>
        <p:spPr>
          <a:xfrm>
            <a:off x="2224537" y="295837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682" name="Google Shape;682;p64"/>
          <p:cNvSpPr txBox="1">
            <a:spLocks noGrp="1"/>
          </p:cNvSpPr>
          <p:nvPr>
            <p:ph type="subTitle" idx="8"/>
          </p:nvPr>
        </p:nvSpPr>
        <p:spPr>
          <a:xfrm>
            <a:off x="2224525" y="3339125"/>
            <a:ext cx="1980000" cy="94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mostly composed of hydrogen and helium</a:t>
            </a:r>
            <a:endParaRPr/>
          </a:p>
        </p:txBody>
      </p:sp>
      <p:sp>
        <p:nvSpPr>
          <p:cNvPr id="683" name="Google Shape;683;p64"/>
          <p:cNvSpPr txBox="1">
            <a:spLocks noGrp="1"/>
          </p:cNvSpPr>
          <p:nvPr>
            <p:ph type="subTitle" idx="9"/>
          </p:nvPr>
        </p:nvSpPr>
        <p:spPr>
          <a:xfrm>
            <a:off x="4869824" y="3339125"/>
            <a:ext cx="1980000" cy="939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684" name="Google Shape;684;p64"/>
          <p:cNvSpPr txBox="1">
            <a:spLocks noGrp="1"/>
          </p:cNvSpPr>
          <p:nvPr>
            <p:ph type="title" idx="13"/>
          </p:nvPr>
        </p:nvSpPr>
        <p:spPr>
          <a:xfrm>
            <a:off x="4869826" y="2958373"/>
            <a:ext cx="1980000" cy="28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8"/>
        <p:cNvGrpSpPr/>
        <p:nvPr/>
      </p:nvGrpSpPr>
      <p:grpSpPr>
        <a:xfrm>
          <a:off x="0" y="0"/>
          <a:ext cx="0" cy="0"/>
          <a:chOff x="0" y="0"/>
          <a:chExt cx="0" cy="0"/>
        </a:xfrm>
      </p:grpSpPr>
      <p:sp>
        <p:nvSpPr>
          <p:cNvPr id="689" name="Google Shape;689;p65"/>
          <p:cNvSpPr txBox="1">
            <a:spLocks noGrp="1"/>
          </p:cNvSpPr>
          <p:nvPr>
            <p:ph type="title"/>
          </p:nvPr>
        </p:nvSpPr>
        <p:spPr>
          <a:xfrm>
            <a:off x="720000" y="28659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Curtis Stone</a:t>
            </a:r>
            <a:endParaRPr/>
          </a:p>
        </p:txBody>
      </p:sp>
      <p:sp>
        <p:nvSpPr>
          <p:cNvPr id="690" name="Google Shape;690;p65"/>
          <p:cNvSpPr txBox="1">
            <a:spLocks noGrp="1"/>
          </p:cNvSpPr>
          <p:nvPr>
            <p:ph type="subTitle" idx="1"/>
          </p:nvPr>
        </p:nvSpPr>
        <p:spPr>
          <a:xfrm>
            <a:off x="831150" y="3383025"/>
            <a:ext cx="21141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691" name="Google Shape;691;p65"/>
          <p:cNvSpPr txBox="1">
            <a:spLocks noGrp="1"/>
          </p:cNvSpPr>
          <p:nvPr>
            <p:ph type="title" idx="2"/>
          </p:nvPr>
        </p:nvSpPr>
        <p:spPr>
          <a:xfrm>
            <a:off x="3403800" y="28659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Lena Stewart</a:t>
            </a:r>
            <a:endParaRPr/>
          </a:p>
        </p:txBody>
      </p:sp>
      <p:sp>
        <p:nvSpPr>
          <p:cNvPr id="692" name="Google Shape;692;p65"/>
          <p:cNvSpPr txBox="1">
            <a:spLocks noGrp="1"/>
          </p:cNvSpPr>
          <p:nvPr>
            <p:ph type="subTitle" idx="5"/>
          </p:nvPr>
        </p:nvSpPr>
        <p:spPr>
          <a:xfrm>
            <a:off x="3514950" y="3383025"/>
            <a:ext cx="21141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693" name="Google Shape;693;p65"/>
          <p:cNvSpPr txBox="1">
            <a:spLocks noGrp="1"/>
          </p:cNvSpPr>
          <p:nvPr>
            <p:ph type="title" idx="3"/>
          </p:nvPr>
        </p:nvSpPr>
        <p:spPr>
          <a:xfrm>
            <a:off x="6087600" y="2865942"/>
            <a:ext cx="23364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Shaun Moyes</a:t>
            </a:r>
            <a:endParaRPr/>
          </a:p>
        </p:txBody>
      </p:sp>
      <p:sp>
        <p:nvSpPr>
          <p:cNvPr id="694" name="Google Shape;694;p65"/>
          <p:cNvSpPr txBox="1">
            <a:spLocks noGrp="1"/>
          </p:cNvSpPr>
          <p:nvPr>
            <p:ph type="subTitle" idx="6"/>
          </p:nvPr>
        </p:nvSpPr>
        <p:spPr>
          <a:xfrm>
            <a:off x="6198750" y="3383025"/>
            <a:ext cx="2114100" cy="765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replace the image on the screen with your own</a:t>
            </a:r>
            <a:endParaRPr/>
          </a:p>
        </p:txBody>
      </p:sp>
      <p:sp>
        <p:nvSpPr>
          <p:cNvPr id="695" name="Google Shape;695;p65"/>
          <p:cNvSpPr txBox="1">
            <a:spLocks noGrp="1"/>
          </p:cNvSpPr>
          <p:nvPr>
            <p:ph type="title" idx="4"/>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a:t>
            </a:r>
            <a:r>
              <a:rPr lang="en">
                <a:latin typeface="MuseoModerno ExtraBold"/>
                <a:ea typeface="MuseoModerno ExtraBold"/>
                <a:cs typeface="MuseoModerno ExtraBold"/>
                <a:sym typeface="MuseoModerno ExtraBold"/>
              </a:rPr>
              <a:t>team</a:t>
            </a:r>
            <a:endParaRPr>
              <a:latin typeface="MuseoModerno ExtraBold"/>
              <a:ea typeface="MuseoModerno ExtraBold"/>
              <a:cs typeface="MuseoModerno ExtraBold"/>
              <a:sym typeface="MuseoModerno ExtraBold"/>
            </a:endParaRPr>
          </a:p>
        </p:txBody>
      </p:sp>
      <p:pic>
        <p:nvPicPr>
          <p:cNvPr id="696" name="Google Shape;696;p65"/>
          <p:cNvPicPr preferRelativeResize="0"/>
          <p:nvPr/>
        </p:nvPicPr>
        <p:blipFill rotWithShape="1">
          <a:blip r:embed="rId3">
            <a:alphaModFix/>
          </a:blip>
          <a:srcRect l="16771" r="14659" b="25048"/>
          <a:stretch/>
        </p:blipFill>
        <p:spPr>
          <a:xfrm>
            <a:off x="3981625" y="1375858"/>
            <a:ext cx="1180800" cy="1290900"/>
          </a:xfrm>
          <a:prstGeom prst="ellipse">
            <a:avLst/>
          </a:prstGeom>
          <a:noFill/>
          <a:ln>
            <a:noFill/>
          </a:ln>
        </p:spPr>
      </p:pic>
      <p:pic>
        <p:nvPicPr>
          <p:cNvPr id="697" name="Google Shape;697;p65"/>
          <p:cNvPicPr preferRelativeResize="0"/>
          <p:nvPr/>
        </p:nvPicPr>
        <p:blipFill rotWithShape="1">
          <a:blip r:embed="rId4">
            <a:alphaModFix/>
          </a:blip>
          <a:srcRect l="39343" r="17407" b="29168"/>
          <a:stretch/>
        </p:blipFill>
        <p:spPr>
          <a:xfrm>
            <a:off x="6632475" y="1375883"/>
            <a:ext cx="1180800" cy="1290600"/>
          </a:xfrm>
          <a:prstGeom prst="ellipse">
            <a:avLst/>
          </a:prstGeom>
          <a:noFill/>
          <a:ln>
            <a:noFill/>
          </a:ln>
        </p:spPr>
      </p:pic>
      <p:pic>
        <p:nvPicPr>
          <p:cNvPr id="698" name="Google Shape;698;p65"/>
          <p:cNvPicPr preferRelativeResize="0"/>
          <p:nvPr/>
        </p:nvPicPr>
        <p:blipFill rotWithShape="1">
          <a:blip r:embed="rId5">
            <a:alphaModFix/>
          </a:blip>
          <a:srcRect r="48533" b="-20"/>
          <a:stretch/>
        </p:blipFill>
        <p:spPr>
          <a:xfrm>
            <a:off x="1297825" y="1375883"/>
            <a:ext cx="1180800" cy="1290900"/>
          </a:xfrm>
          <a:prstGeom prst="ellipse">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2"/>
        <p:cNvGrpSpPr/>
        <p:nvPr/>
      </p:nvGrpSpPr>
      <p:grpSpPr>
        <a:xfrm>
          <a:off x="0" y="0"/>
          <a:ext cx="0" cy="0"/>
          <a:chOff x="0" y="0"/>
          <a:chExt cx="0" cy="0"/>
        </a:xfrm>
      </p:grpSpPr>
      <p:sp>
        <p:nvSpPr>
          <p:cNvPr id="703" name="Google Shape;703;p66"/>
          <p:cNvSpPr txBox="1">
            <a:spLocks noGrp="1"/>
          </p:cNvSpPr>
          <p:nvPr>
            <p:ph type="subTitle" idx="1"/>
          </p:nvPr>
        </p:nvSpPr>
        <p:spPr>
          <a:xfrm>
            <a:off x="2554800" y="4203362"/>
            <a:ext cx="4034400" cy="239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Please keep this slide for attribution</a:t>
            </a:r>
            <a:endParaRPr/>
          </a:p>
        </p:txBody>
      </p:sp>
      <p:sp>
        <p:nvSpPr>
          <p:cNvPr id="704" name="Google Shape;704;p66"/>
          <p:cNvSpPr txBox="1">
            <a:spLocks noGrp="1"/>
          </p:cNvSpPr>
          <p:nvPr>
            <p:ph type="subTitle" idx="2"/>
          </p:nvPr>
        </p:nvSpPr>
        <p:spPr>
          <a:xfrm>
            <a:off x="2851500" y="2349237"/>
            <a:ext cx="3441000" cy="99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lt1"/>
              </a:buClr>
              <a:buSzPts val="1100"/>
              <a:buFont typeface="Arial"/>
              <a:buNone/>
            </a:pPr>
            <a:r>
              <a:rPr lang="en"/>
              <a:t>Does anyone have any questions?</a:t>
            </a:r>
            <a:endParaRPr/>
          </a:p>
          <a:p>
            <a:pPr marL="0" lvl="0" indent="0" algn="ctr" rtl="0">
              <a:spcBef>
                <a:spcPts val="0"/>
              </a:spcBef>
              <a:spcAft>
                <a:spcPts val="0"/>
              </a:spcAft>
              <a:buClr>
                <a:schemeClr val="lt1"/>
              </a:buClr>
              <a:buSzPts val="1100"/>
              <a:buFont typeface="Arial"/>
              <a:buNone/>
            </a:pPr>
            <a:r>
              <a:rPr lang="en"/>
              <a:t>addyouremail@freepik.com</a:t>
            </a:r>
            <a:endParaRPr/>
          </a:p>
          <a:p>
            <a:pPr marL="0" lvl="0" indent="0" algn="ctr" rtl="0">
              <a:spcBef>
                <a:spcPts val="0"/>
              </a:spcBef>
              <a:spcAft>
                <a:spcPts val="0"/>
              </a:spcAft>
              <a:buClr>
                <a:schemeClr val="lt1"/>
              </a:buClr>
              <a:buSzPts val="1100"/>
              <a:buFont typeface="Arial"/>
              <a:buNone/>
            </a:pPr>
            <a:r>
              <a:rPr lang="en"/>
              <a:t>+91  620 421 838</a:t>
            </a:r>
            <a:endParaRPr/>
          </a:p>
          <a:p>
            <a:pPr marL="0" lvl="0" indent="0" algn="ctr" rtl="0">
              <a:spcBef>
                <a:spcPts val="0"/>
              </a:spcBef>
              <a:spcAft>
                <a:spcPts val="0"/>
              </a:spcAft>
              <a:buClr>
                <a:srgbClr val="232323"/>
              </a:buClr>
              <a:buSzPts val="1100"/>
              <a:buFont typeface="Arial"/>
              <a:buNone/>
            </a:pPr>
            <a:r>
              <a:rPr lang="en"/>
              <a:t>yourcompany.com</a:t>
            </a:r>
            <a:endParaRPr/>
          </a:p>
        </p:txBody>
      </p:sp>
      <p:sp>
        <p:nvSpPr>
          <p:cNvPr id="705" name="Google Shape;705;p66"/>
          <p:cNvSpPr txBox="1">
            <a:spLocks noGrp="1"/>
          </p:cNvSpPr>
          <p:nvPr>
            <p:ph type="title"/>
          </p:nvPr>
        </p:nvSpPr>
        <p:spPr>
          <a:xfrm>
            <a:off x="1475700" y="471838"/>
            <a:ext cx="6192600" cy="15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MuseoModerno ExtraBold"/>
                <a:ea typeface="MuseoModerno ExtraBold"/>
                <a:cs typeface="MuseoModerno ExtraBold"/>
                <a:sym typeface="MuseoModerno ExtraBold"/>
              </a:rPr>
              <a:t>Thanks!</a:t>
            </a:r>
            <a:endParaRPr>
              <a:latin typeface="MuseoModerno ExtraBold"/>
              <a:ea typeface="MuseoModerno ExtraBold"/>
              <a:cs typeface="MuseoModerno ExtraBold"/>
              <a:sym typeface="MuseoModerno ExtraBold"/>
            </a:endParaRPr>
          </a:p>
        </p:txBody>
      </p:sp>
      <p:grpSp>
        <p:nvGrpSpPr>
          <p:cNvPr id="706" name="Google Shape;706;p66"/>
          <p:cNvGrpSpPr/>
          <p:nvPr/>
        </p:nvGrpSpPr>
        <p:grpSpPr>
          <a:xfrm>
            <a:off x="4908579" y="1878169"/>
            <a:ext cx="388966" cy="388966"/>
            <a:chOff x="1190625" y="238125"/>
            <a:chExt cx="5235075" cy="5235075"/>
          </a:xfrm>
        </p:grpSpPr>
        <p:sp>
          <p:nvSpPr>
            <p:cNvPr id="707" name="Google Shape;707;p6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66"/>
          <p:cNvGrpSpPr/>
          <p:nvPr/>
        </p:nvGrpSpPr>
        <p:grpSpPr>
          <a:xfrm>
            <a:off x="3846458" y="1878822"/>
            <a:ext cx="387681" cy="387661"/>
            <a:chOff x="266768" y="1721375"/>
            <a:chExt cx="397907" cy="397887"/>
          </a:xfrm>
        </p:grpSpPr>
        <p:sp>
          <p:nvSpPr>
            <p:cNvPr id="710" name="Google Shape;710;p6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 name="Google Shape;712;p66"/>
          <p:cNvGrpSpPr/>
          <p:nvPr/>
        </p:nvGrpSpPr>
        <p:grpSpPr>
          <a:xfrm>
            <a:off x="4377539" y="1878822"/>
            <a:ext cx="387641" cy="387661"/>
            <a:chOff x="864491" y="1723250"/>
            <a:chExt cx="397866" cy="397887"/>
          </a:xfrm>
        </p:grpSpPr>
        <p:sp>
          <p:nvSpPr>
            <p:cNvPr id="713" name="Google Shape;713;p6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7"/>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a:t>
            </a:r>
            <a:r>
              <a:rPr lang="en">
                <a:latin typeface="MuseoModerno ExtraBold"/>
                <a:ea typeface="MuseoModerno ExtraBold"/>
                <a:cs typeface="MuseoModerno ExtraBold"/>
                <a:sym typeface="MuseoModerno ExtraBold"/>
              </a:rPr>
              <a:t>resources</a:t>
            </a:r>
            <a:endParaRPr/>
          </a:p>
        </p:txBody>
      </p:sp>
      <p:pic>
        <p:nvPicPr>
          <p:cNvPr id="721" name="Google Shape;721;p67"/>
          <p:cNvPicPr preferRelativeResize="0"/>
          <p:nvPr/>
        </p:nvPicPr>
        <p:blipFill>
          <a:blip r:embed="rId3">
            <a:alphaModFix/>
          </a:blip>
          <a:stretch>
            <a:fillRect/>
          </a:stretch>
        </p:blipFill>
        <p:spPr>
          <a:xfrm>
            <a:off x="2376099" y="3276700"/>
            <a:ext cx="1315052" cy="1314399"/>
          </a:xfrm>
          <a:prstGeom prst="rect">
            <a:avLst/>
          </a:prstGeom>
          <a:noFill/>
          <a:ln>
            <a:noFill/>
          </a:ln>
        </p:spPr>
      </p:pic>
      <p:pic>
        <p:nvPicPr>
          <p:cNvPr id="722" name="Google Shape;722;p67"/>
          <p:cNvPicPr preferRelativeResize="0"/>
          <p:nvPr/>
        </p:nvPicPr>
        <p:blipFill>
          <a:blip r:embed="rId4">
            <a:alphaModFix/>
          </a:blip>
          <a:stretch>
            <a:fillRect/>
          </a:stretch>
        </p:blipFill>
        <p:spPr>
          <a:xfrm>
            <a:off x="4002058" y="1437816"/>
            <a:ext cx="2168700" cy="2931681"/>
          </a:xfrm>
          <a:prstGeom prst="rect">
            <a:avLst/>
          </a:prstGeom>
          <a:noFill/>
          <a:ln>
            <a:noFill/>
          </a:ln>
        </p:spPr>
      </p:pic>
      <p:pic>
        <p:nvPicPr>
          <p:cNvPr id="723" name="Google Shape;723;p67"/>
          <p:cNvPicPr preferRelativeResize="0"/>
          <p:nvPr/>
        </p:nvPicPr>
        <p:blipFill>
          <a:blip r:embed="rId5">
            <a:alphaModFix/>
          </a:blip>
          <a:stretch>
            <a:fillRect/>
          </a:stretch>
        </p:blipFill>
        <p:spPr>
          <a:xfrm rot="-8720590">
            <a:off x="7335351" y="1592202"/>
            <a:ext cx="789224" cy="789224"/>
          </a:xfrm>
          <a:prstGeom prst="rect">
            <a:avLst/>
          </a:prstGeom>
          <a:noFill/>
          <a:ln>
            <a:noFill/>
          </a:ln>
        </p:spPr>
      </p:pic>
      <p:pic>
        <p:nvPicPr>
          <p:cNvPr id="724" name="Google Shape;724;p67"/>
          <p:cNvPicPr preferRelativeResize="0"/>
          <p:nvPr/>
        </p:nvPicPr>
        <p:blipFill>
          <a:blip r:embed="rId6">
            <a:alphaModFix/>
          </a:blip>
          <a:stretch>
            <a:fillRect/>
          </a:stretch>
        </p:blipFill>
        <p:spPr>
          <a:xfrm rot="5400000">
            <a:off x="7438597" y="3276700"/>
            <a:ext cx="944199" cy="944199"/>
          </a:xfrm>
          <a:prstGeom prst="rect">
            <a:avLst/>
          </a:prstGeom>
          <a:noFill/>
          <a:ln>
            <a:noFill/>
          </a:ln>
        </p:spPr>
      </p:pic>
      <p:pic>
        <p:nvPicPr>
          <p:cNvPr id="725" name="Google Shape;725;p67"/>
          <p:cNvPicPr preferRelativeResize="0"/>
          <p:nvPr/>
        </p:nvPicPr>
        <p:blipFill>
          <a:blip r:embed="rId7">
            <a:alphaModFix/>
          </a:blip>
          <a:stretch>
            <a:fillRect/>
          </a:stretch>
        </p:blipFill>
        <p:spPr>
          <a:xfrm>
            <a:off x="2571393" y="1796929"/>
            <a:ext cx="699901" cy="7005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8"/>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a:t>
            </a:r>
            <a:r>
              <a:rPr lang="en">
                <a:latin typeface="MuseoModerno ExtraBold"/>
                <a:ea typeface="MuseoModerno ExtraBold"/>
                <a:cs typeface="MuseoModerno ExtraBold"/>
                <a:sym typeface="MuseoModerno ExtraBold"/>
              </a:rPr>
              <a:t>resources</a:t>
            </a:r>
            <a:endParaRPr>
              <a:latin typeface="MuseoModerno ExtraBold"/>
              <a:ea typeface="MuseoModerno ExtraBold"/>
              <a:cs typeface="MuseoModerno ExtraBold"/>
              <a:sym typeface="MuseoModerno ExtraBold"/>
            </a:endParaRPr>
          </a:p>
        </p:txBody>
      </p:sp>
      <p:sp>
        <p:nvSpPr>
          <p:cNvPr id="731" name="Google Shape;731;p68"/>
          <p:cNvSpPr txBox="1"/>
          <p:nvPr/>
        </p:nvSpPr>
        <p:spPr>
          <a:xfrm>
            <a:off x="815350" y="1504457"/>
            <a:ext cx="6426300" cy="326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dirty="0">
                <a:solidFill>
                  <a:schemeClr val="lt1"/>
                </a:solidFill>
                <a:latin typeface="MuseoModerno Medium"/>
                <a:ea typeface="MuseoModerno Medium"/>
                <a:cs typeface="MuseoModerno Medium"/>
                <a:sym typeface="MuseoModerno Medium"/>
              </a:rPr>
              <a:t>Photos:</a:t>
            </a:r>
            <a:endParaRPr sz="2200" dirty="0">
              <a:solidFill>
                <a:schemeClr val="lt1"/>
              </a:solidFill>
              <a:latin typeface="MuseoModerno Medium"/>
              <a:ea typeface="MuseoModerno Medium"/>
              <a:cs typeface="MuseoModerno Medium"/>
              <a:sym typeface="MuseoModern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 dirty="0">
                <a:solidFill>
                  <a:schemeClr val="lt1"/>
                </a:solidFill>
                <a:uFill>
                  <a:noFill/>
                </a:uFill>
                <a:latin typeface="Maven Pro Medium"/>
                <a:ea typeface="Maven Pro Medium"/>
                <a:cs typeface="Maven Pro Medium"/>
                <a:sym typeface="Maven Pro Medium"/>
                <a:hlinkClick r:id="rId3">
                  <a:extLst>
                    <a:ext uri="{A12FA001-AC4F-418D-AE19-62706E023703}">
                      <ahyp:hlinkClr xmlns:ahyp="http://schemas.microsoft.com/office/drawing/2018/hyperlinkcolor" val="tx"/>
                    </a:ext>
                  </a:extLst>
                </a:hlinkClick>
              </a:rPr>
              <a:t>Close up blurry researcher holding glassware</a:t>
            </a:r>
            <a:endParaRPr dirty="0">
              <a:solidFill>
                <a:schemeClr val="lt1"/>
              </a:solidFill>
              <a:latin typeface="Maven Pro Medium"/>
              <a:ea typeface="Maven Pro Medium"/>
              <a:cs typeface="Maven Pro Medium"/>
              <a:sym typeface="Maven Pro Medium"/>
            </a:endParaRPr>
          </a:p>
          <a:p>
            <a:pPr marL="457200" marR="50800" lvl="0" indent="-317500" algn="l" rtl="0">
              <a:spcBef>
                <a:spcPts val="0"/>
              </a:spcBef>
              <a:spcAft>
                <a:spcPts val="0"/>
              </a:spcAft>
              <a:buClr>
                <a:schemeClr val="lt1"/>
              </a:buClr>
              <a:buSzPts val="1400"/>
              <a:buFont typeface="Maven Pro Medium"/>
              <a:buChar char="●"/>
            </a:pPr>
            <a:r>
              <a:rPr lang="en" dirty="0">
                <a:solidFill>
                  <a:schemeClr val="lt1"/>
                </a:solidFill>
                <a:uFill>
                  <a:noFill/>
                </a:uFill>
                <a:latin typeface="Maven Pro Medium"/>
                <a:ea typeface="Maven Pro Medium"/>
                <a:cs typeface="Maven Pro Medium"/>
                <a:sym typeface="Maven Pro Medium"/>
                <a:hlinkClick r:id="rId4">
                  <a:extLst>
                    <a:ext uri="{A12FA001-AC4F-418D-AE19-62706E023703}">
                      <ahyp:hlinkClr xmlns:ahyp="http://schemas.microsoft.com/office/drawing/2018/hyperlinkcolor" val="tx"/>
                    </a:ext>
                  </a:extLst>
                </a:hlinkClick>
              </a:rPr>
              <a:t>Front view of female researcher with safety glasses and test tube</a:t>
            </a:r>
            <a:endParaRPr dirty="0">
              <a:solidFill>
                <a:schemeClr val="lt1"/>
              </a:solidFill>
              <a:latin typeface="Maven Pro Medium"/>
              <a:ea typeface="Maven Pro Medium"/>
              <a:cs typeface="Maven Pro Medium"/>
              <a:sym typeface="Maven Pr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 dirty="0">
                <a:solidFill>
                  <a:schemeClr val="lt1"/>
                </a:solidFill>
                <a:uFill>
                  <a:noFill/>
                </a:uFill>
                <a:latin typeface="Maven Pro Medium"/>
                <a:ea typeface="Maven Pro Medium"/>
                <a:cs typeface="Maven Pro Medium"/>
                <a:sym typeface="Maven Pro Medium"/>
                <a:hlinkClick r:id="rId5">
                  <a:extLst>
                    <a:ext uri="{A12FA001-AC4F-418D-AE19-62706E023703}">
                      <ahyp:hlinkClr xmlns:ahyp="http://schemas.microsoft.com/office/drawing/2018/hyperlinkcolor" val="tx"/>
                    </a:ext>
                  </a:extLst>
                </a:hlinkClick>
              </a:rPr>
              <a:t>Man in lab doing experiments</a:t>
            </a:r>
            <a:endParaRPr dirty="0">
              <a:solidFill>
                <a:schemeClr val="lt1"/>
              </a:solidFill>
              <a:latin typeface="Maven Pro Medium"/>
              <a:ea typeface="Maven Pro Medium"/>
              <a:cs typeface="Maven Pro Medium"/>
              <a:sym typeface="Maven Pr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 dirty="0">
                <a:solidFill>
                  <a:schemeClr val="lt1"/>
                </a:solidFill>
                <a:uFill>
                  <a:noFill/>
                </a:uFill>
                <a:latin typeface="Maven Pro Medium"/>
                <a:ea typeface="Maven Pro Medium"/>
                <a:cs typeface="Maven Pro Medium"/>
                <a:sym typeface="Maven Pro Medium"/>
                <a:hlinkClick r:id="rId6">
                  <a:extLst>
                    <a:ext uri="{A12FA001-AC4F-418D-AE19-62706E023703}">
                      <ahyp:hlinkClr xmlns:ahyp="http://schemas.microsoft.com/office/drawing/2018/hyperlinkcolor" val="tx"/>
                    </a:ext>
                  </a:extLst>
                </a:hlinkClick>
              </a:rPr>
              <a:t>Man researcher in the laboratory</a:t>
            </a:r>
            <a:endParaRPr dirty="0">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Clr>
                <a:srgbClr val="000000"/>
              </a:buClr>
              <a:buSzPts val="1100"/>
              <a:buFont typeface="Arial"/>
              <a:buNone/>
            </a:pPr>
            <a:r>
              <a:rPr lang="en" sz="2200" dirty="0">
                <a:solidFill>
                  <a:schemeClr val="lt1"/>
                </a:solidFill>
                <a:latin typeface="MuseoModerno Medium"/>
                <a:ea typeface="MuseoModerno Medium"/>
                <a:cs typeface="MuseoModerno Medium"/>
                <a:sym typeface="MuseoModerno Medium"/>
              </a:rPr>
              <a:t>Vectors:</a:t>
            </a:r>
            <a:endParaRPr sz="2200" dirty="0">
              <a:solidFill>
                <a:schemeClr val="lt1"/>
              </a:solidFill>
              <a:latin typeface="MuseoModerno Medium"/>
              <a:ea typeface="MuseoModerno Medium"/>
              <a:cs typeface="MuseoModerno Medium"/>
              <a:sym typeface="MuseoModern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 dirty="0">
                <a:solidFill>
                  <a:schemeClr val="lt1"/>
                </a:solidFill>
                <a:uFill>
                  <a:noFill/>
                </a:uFill>
                <a:latin typeface="Maven Pro Medium"/>
                <a:ea typeface="Maven Pro Medium"/>
                <a:cs typeface="Maven Pro Medium"/>
                <a:sym typeface="Maven Pro Medium"/>
                <a:hlinkClick r:id="rId7">
                  <a:extLst>
                    <a:ext uri="{A12FA001-AC4F-418D-AE19-62706E023703}">
                      <ahyp:hlinkClr xmlns:ahyp="http://schemas.microsoft.com/office/drawing/2018/hyperlinkcolor" val="tx"/>
                    </a:ext>
                  </a:extLst>
                </a:hlinkClick>
              </a:rPr>
              <a:t>Gradient background in futuristic style</a:t>
            </a:r>
            <a:endParaRPr dirty="0">
              <a:solidFill>
                <a:schemeClr val="lt1"/>
              </a:solidFill>
              <a:latin typeface="Maven Pro Medium"/>
              <a:ea typeface="Maven Pro Medium"/>
              <a:cs typeface="Maven Pro Medium"/>
              <a:sym typeface="Maven Pro Medium"/>
            </a:endParaRPr>
          </a:p>
          <a:p>
            <a:pPr marL="0" marR="50800" lvl="0" indent="0" algn="l" rtl="0">
              <a:lnSpc>
                <a:spcPct val="100000"/>
              </a:lnSpc>
              <a:spcBef>
                <a:spcPts val="0"/>
              </a:spcBef>
              <a:spcAft>
                <a:spcPts val="0"/>
              </a:spcAft>
              <a:buNone/>
            </a:pPr>
            <a:endParaRPr sz="1200" dirty="0">
              <a:solidFill>
                <a:schemeClr val="lt1"/>
              </a:solidFill>
              <a:latin typeface="Maven Pro Medium"/>
              <a:ea typeface="Maven Pro Medium"/>
              <a:cs typeface="Maven Pro Medium"/>
              <a:sym typeface="Maven Pro Medium"/>
            </a:endParaRPr>
          </a:p>
          <a:p>
            <a:pPr marL="0" marR="50800" lvl="0" indent="0" algn="l" rtl="0">
              <a:lnSpc>
                <a:spcPct val="100000"/>
              </a:lnSpc>
              <a:spcBef>
                <a:spcPts val="0"/>
              </a:spcBef>
              <a:spcAft>
                <a:spcPts val="0"/>
              </a:spcAft>
              <a:buNone/>
            </a:pPr>
            <a:endParaRPr sz="1200" dirty="0">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None/>
            </a:pPr>
            <a:endParaRPr sz="1200" dirty="0">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None/>
            </a:pPr>
            <a:endParaRPr sz="1000" dirty="0">
              <a:solidFill>
                <a:schemeClr val="lt1"/>
              </a:solidFill>
              <a:latin typeface="Maven Pro Medium"/>
              <a:ea typeface="Maven Pro Medium"/>
              <a:cs typeface="Maven Pro Medium"/>
              <a:sym typeface="Maven Pro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9"/>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MuseoModerno ExtraBold"/>
                <a:ea typeface="MuseoModerno ExtraBold"/>
                <a:cs typeface="MuseoModerno ExtraBold"/>
                <a:sym typeface="MuseoModerno ExtraBold"/>
              </a:rPr>
              <a:t>Resources</a:t>
            </a:r>
            <a:endParaRPr>
              <a:latin typeface="MuseoModerno ExtraBold"/>
              <a:ea typeface="MuseoModerno ExtraBold"/>
              <a:cs typeface="MuseoModerno ExtraBold"/>
              <a:sym typeface="MuseoModerno ExtraBold"/>
            </a:endParaRPr>
          </a:p>
        </p:txBody>
      </p:sp>
      <p:sp>
        <p:nvSpPr>
          <p:cNvPr id="737" name="Google Shape;737;p69"/>
          <p:cNvSpPr txBox="1"/>
          <p:nvPr/>
        </p:nvSpPr>
        <p:spPr>
          <a:xfrm>
            <a:off x="815350" y="1504457"/>
            <a:ext cx="6426300" cy="32679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200">
                <a:solidFill>
                  <a:schemeClr val="lt1"/>
                </a:solidFill>
                <a:latin typeface="MuseoModerno Medium"/>
                <a:ea typeface="MuseoModerno Medium"/>
                <a:cs typeface="MuseoModerno Medium"/>
                <a:sym typeface="MuseoModerno Medium"/>
              </a:rPr>
              <a:t>Photos:</a:t>
            </a:r>
            <a:endParaRPr sz="2200">
              <a:solidFill>
                <a:schemeClr val="lt1"/>
              </a:solidFill>
              <a:latin typeface="MuseoModerno Medium"/>
              <a:ea typeface="MuseoModerno Medium"/>
              <a:cs typeface="MuseoModerno Medium"/>
              <a:sym typeface="MuseoModern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3">
                  <a:extLst>
                    <a:ext uri="{A12FA001-AC4F-418D-AE19-62706E023703}">
                      <ahyp:hlinkClr xmlns:ahyp="http://schemas.microsoft.com/office/drawing/2018/hyperlinkcolor" val="tx"/>
                    </a:ext>
                  </a:extLst>
                </a:hlinkClick>
              </a:rPr>
              <a:t>Close up researcher holding glassware</a:t>
            </a:r>
            <a:endParaRPr>
              <a:solidFill>
                <a:schemeClr val="lt1"/>
              </a:solidFill>
              <a:latin typeface="Maven Pro Medium"/>
              <a:ea typeface="Maven Pro Medium"/>
              <a:cs typeface="Maven Pro Medium"/>
              <a:sym typeface="Maven Pro Medium"/>
            </a:endParaRPr>
          </a:p>
          <a:p>
            <a:pPr marL="457200" marR="50800" lvl="0" indent="-317500" algn="l" rtl="0">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4">
                  <a:extLst>
                    <a:ext uri="{A12FA001-AC4F-418D-AE19-62706E023703}">
                      <ahyp:hlinkClr xmlns:ahyp="http://schemas.microsoft.com/office/drawing/2018/hyperlinkcolor" val="tx"/>
                    </a:ext>
                  </a:extLst>
                </a:hlinkClick>
              </a:rPr>
              <a:t>Front view of female researcher with safety glasses and test tube</a:t>
            </a:r>
            <a:endParaRPr>
              <a:solidFill>
                <a:schemeClr val="lt1"/>
              </a:solidFill>
              <a:latin typeface="Maven Pro Medium"/>
              <a:ea typeface="Maven Pro Medium"/>
              <a:cs typeface="Maven Pro Medium"/>
              <a:sym typeface="Maven Pr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5">
                  <a:extLst>
                    <a:ext uri="{A12FA001-AC4F-418D-AE19-62706E023703}">
                      <ahyp:hlinkClr xmlns:ahyp="http://schemas.microsoft.com/office/drawing/2018/hyperlinkcolor" val="tx"/>
                    </a:ext>
                  </a:extLst>
                </a:hlinkClick>
              </a:rPr>
              <a:t>Portrait man in lab working or microscope</a:t>
            </a:r>
            <a:endParaRPr>
              <a:solidFill>
                <a:schemeClr val="lt1"/>
              </a:solidFill>
              <a:latin typeface="Maven Pro Medium"/>
              <a:ea typeface="Maven Pro Medium"/>
              <a:cs typeface="Maven Pro Medium"/>
              <a:sym typeface="Maven Pr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6">
                  <a:extLst>
                    <a:ext uri="{A12FA001-AC4F-418D-AE19-62706E023703}">
                      <ahyp:hlinkClr xmlns:ahyp="http://schemas.microsoft.com/office/drawing/2018/hyperlinkcolor" val="tx"/>
                    </a:ext>
                  </a:extLst>
                </a:hlinkClick>
              </a:rPr>
              <a:t>Smiley man researcher in the laboratory using microscope</a:t>
            </a:r>
            <a:endParaRPr>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Clr>
                <a:srgbClr val="000000"/>
              </a:buClr>
              <a:buSzPts val="1100"/>
              <a:buFont typeface="Arial"/>
              <a:buNone/>
            </a:pPr>
            <a:r>
              <a:rPr lang="en" sz="2200">
                <a:solidFill>
                  <a:schemeClr val="lt1"/>
                </a:solidFill>
                <a:latin typeface="MuseoModerno Medium"/>
                <a:ea typeface="MuseoModerno Medium"/>
                <a:cs typeface="MuseoModerno Medium"/>
                <a:sym typeface="MuseoModerno Medium"/>
              </a:rPr>
              <a:t>Vectors:</a:t>
            </a:r>
            <a:endParaRPr sz="2200">
              <a:solidFill>
                <a:schemeClr val="lt1"/>
              </a:solidFill>
              <a:latin typeface="MuseoModerno Medium"/>
              <a:ea typeface="MuseoModerno Medium"/>
              <a:cs typeface="MuseoModerno Medium"/>
              <a:sym typeface="MuseoModerno Medium"/>
            </a:endParaRPr>
          </a:p>
          <a:p>
            <a:pPr marL="457200" marR="50800" lvl="0" indent="-317500" algn="l" rtl="0">
              <a:lnSpc>
                <a:spcPct val="100000"/>
              </a:lnSpc>
              <a:spcBef>
                <a:spcPts val="0"/>
              </a:spcBef>
              <a:spcAft>
                <a:spcPts val="0"/>
              </a:spcAft>
              <a:buClr>
                <a:schemeClr val="lt1"/>
              </a:buClr>
              <a:buSzPts val="1400"/>
              <a:buFont typeface="Maven Pro Medium"/>
              <a:buChar char="●"/>
            </a:pPr>
            <a:r>
              <a:rPr lang="en">
                <a:solidFill>
                  <a:schemeClr val="lt1"/>
                </a:solidFill>
                <a:uFill>
                  <a:noFill/>
                </a:uFill>
                <a:latin typeface="Maven Pro Medium"/>
                <a:ea typeface="Maven Pro Medium"/>
                <a:cs typeface="Maven Pro Medium"/>
                <a:sym typeface="Maven Pro Medium"/>
                <a:hlinkClick r:id="rId7">
                  <a:extLst>
                    <a:ext uri="{A12FA001-AC4F-418D-AE19-62706E023703}">
                      <ahyp:hlinkClr xmlns:ahyp="http://schemas.microsoft.com/office/drawing/2018/hyperlinkcolor" val="tx"/>
                    </a:ext>
                  </a:extLst>
                </a:hlinkClick>
              </a:rPr>
              <a:t>Gradient background in futuristic style</a:t>
            </a:r>
            <a:endParaRPr>
              <a:solidFill>
                <a:schemeClr val="lt1"/>
              </a:solidFill>
              <a:latin typeface="Maven Pro Medium"/>
              <a:ea typeface="Maven Pro Medium"/>
              <a:cs typeface="Maven Pro Medium"/>
              <a:sym typeface="Maven Pro Medium"/>
            </a:endParaRPr>
          </a:p>
          <a:p>
            <a:pPr marL="0" marR="50800" lvl="0" indent="0" algn="l" rtl="0">
              <a:lnSpc>
                <a:spcPct val="100000"/>
              </a:lnSpc>
              <a:spcBef>
                <a:spcPts val="0"/>
              </a:spcBef>
              <a:spcAft>
                <a:spcPts val="0"/>
              </a:spcAft>
              <a:buNone/>
            </a:pPr>
            <a:endParaRPr sz="1200">
              <a:solidFill>
                <a:schemeClr val="lt1"/>
              </a:solidFill>
              <a:latin typeface="Maven Pro Medium"/>
              <a:ea typeface="Maven Pro Medium"/>
              <a:cs typeface="Maven Pro Medium"/>
              <a:sym typeface="Maven Pro Medium"/>
            </a:endParaRPr>
          </a:p>
          <a:p>
            <a:pPr marL="0" marR="50800" lvl="0" indent="0" algn="l" rtl="0">
              <a:lnSpc>
                <a:spcPct val="100000"/>
              </a:lnSpc>
              <a:spcBef>
                <a:spcPts val="0"/>
              </a:spcBef>
              <a:spcAft>
                <a:spcPts val="0"/>
              </a:spcAft>
              <a:buNone/>
            </a:pPr>
            <a:endParaRPr sz="1200">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None/>
            </a:pPr>
            <a:endParaRPr sz="1200">
              <a:solidFill>
                <a:schemeClr val="lt1"/>
              </a:solidFill>
              <a:latin typeface="Maven Pro Medium"/>
              <a:ea typeface="Maven Pro Medium"/>
              <a:cs typeface="Maven Pro Medium"/>
              <a:sym typeface="Maven Pro Medium"/>
            </a:endParaRPr>
          </a:p>
          <a:p>
            <a:pPr marL="0" lvl="0" indent="0" algn="l" rtl="0">
              <a:lnSpc>
                <a:spcPct val="100000"/>
              </a:lnSpc>
              <a:spcBef>
                <a:spcPts val="0"/>
              </a:spcBef>
              <a:spcAft>
                <a:spcPts val="0"/>
              </a:spcAft>
              <a:buNone/>
            </a:pPr>
            <a:endParaRPr sz="1000">
              <a:solidFill>
                <a:schemeClr val="lt1"/>
              </a:solidFill>
              <a:latin typeface="Maven Pro Medium"/>
              <a:ea typeface="Maven Pro Medium"/>
              <a:cs typeface="Maven Pro Medium"/>
              <a:sym typeface="Maven Pro Medium"/>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1"/>
        <p:cNvGrpSpPr/>
        <p:nvPr/>
      </p:nvGrpSpPr>
      <p:grpSpPr>
        <a:xfrm>
          <a:off x="0" y="0"/>
          <a:ext cx="0" cy="0"/>
          <a:chOff x="0" y="0"/>
          <a:chExt cx="0" cy="0"/>
        </a:xfrm>
      </p:grpSpPr>
      <p:sp>
        <p:nvSpPr>
          <p:cNvPr id="742" name="Google Shape;742;p70"/>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a:solidFill>
                  <a:srgbClr val="FFFFFF"/>
                </a:solidFill>
              </a:rPr>
              <a:t>In order to use this template, you must credit </a:t>
            </a:r>
            <a:r>
              <a:rPr lang="en" sz="1100" b="1">
                <a:solidFill>
                  <a:srgbClr val="869FB2"/>
                </a:solidFill>
                <a:uFill>
                  <a:noFill/>
                </a:u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rgbClr val="FFFFFF"/>
                </a:solidFill>
              </a:rPr>
              <a:t>by keeping the </a:t>
            </a:r>
            <a:r>
              <a:rPr lang="en" sz="1100" b="1">
                <a:solidFill>
                  <a:srgbClr val="869FB2"/>
                </a:solidFill>
                <a:uFill>
                  <a:noFill/>
                </a:uFill>
                <a:hlinkClick r:id="rId4" action="ppaction://hlinksldjump">
                  <a:extLst>
                    <a:ext uri="{A12FA001-AC4F-418D-AE19-62706E023703}">
                      <ahyp:hlinkClr xmlns:ahyp="http://schemas.microsoft.com/office/drawing/2018/hyperlinkcolor" val="tx"/>
                    </a:ext>
                  </a:extLst>
                </a:hlinkClick>
              </a:rPr>
              <a:t>Thanks</a:t>
            </a:r>
            <a:r>
              <a:rPr lang="en" sz="1100">
                <a:solidFill>
                  <a:srgbClr val="869FB2"/>
                </a:solidFill>
              </a:rPr>
              <a:t> </a:t>
            </a:r>
            <a:r>
              <a:rPr lang="en" sz="1100">
                <a:solidFill>
                  <a:srgbClr val="FFFFFF"/>
                </a:solidFill>
              </a:rPr>
              <a:t>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Modify this template.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Use it for both personal and commercial projects.</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None/>
            </a:pPr>
            <a:r>
              <a:rPr lang="en" sz="1000">
                <a:solidFill>
                  <a:srgbClr val="FFFFFF"/>
                </a:solidFill>
              </a:rPr>
              <a:t>- Sublicense, sell or rent any of Slidesgo Content (or a modified version of Slidesgo Content).</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Distribute Slidesgo Content unless it has been expressly authorized by Slidesgo.</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Include Slidesgo Content in an online or offline database or file.</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Offer Slidesgo templates (or modified versions of Slidesgo templates) for download.</a:t>
            </a:r>
            <a:endParaRPr sz="1000">
              <a:solidFill>
                <a:srgbClr val="FFFFFF"/>
              </a:solidFill>
            </a:endParaRPr>
          </a:p>
          <a:p>
            <a:pPr marL="0" lvl="0" indent="0" algn="l" rtl="0">
              <a:lnSpc>
                <a:spcPct val="115000"/>
              </a:lnSpc>
              <a:spcBef>
                <a:spcPts val="0"/>
              </a:spcBef>
              <a:spcAft>
                <a:spcPts val="0"/>
              </a:spcAft>
              <a:buNone/>
            </a:pPr>
            <a:r>
              <a:rPr lang="en" sz="1000">
                <a:solidFill>
                  <a:srgbClr val="FFFFFF"/>
                </a:solidFill>
              </a:rPr>
              <a:t>- Acquire the copyright of Slidesgo Content.</a:t>
            </a:r>
            <a:endParaRPr sz="1000">
              <a:solidFill>
                <a:srgbClr val="FFFFFF"/>
              </a:solidFill>
            </a:endParaRPr>
          </a:p>
        </p:txBody>
      </p:sp>
      <p:sp>
        <p:nvSpPr>
          <p:cNvPr id="743" name="Google Shape;743;p7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744" name="Google Shape;744;p70"/>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48"/>
        <p:cNvGrpSpPr/>
        <p:nvPr/>
      </p:nvGrpSpPr>
      <p:grpSpPr>
        <a:xfrm>
          <a:off x="0" y="0"/>
          <a:ext cx="0" cy="0"/>
          <a:chOff x="0" y="0"/>
          <a:chExt cx="0" cy="0"/>
        </a:xfrm>
      </p:grpSpPr>
      <p:sp>
        <p:nvSpPr>
          <p:cNvPr id="749" name="Google Shape;749;p71"/>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750" name="Google Shape;750;p71"/>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100" dirty="0">
                <a:solidFill>
                  <a:srgbClr val="FFFFFF"/>
                </a:solidFill>
              </a:rPr>
              <a:t>In order to use this template, you must be a Premium user on </a:t>
            </a:r>
            <a:r>
              <a:rPr lang="en" sz="1000" b="1" u="sng" dirty="0" err="1">
                <a:solidFill>
                  <a:srgbClr val="869FB2"/>
                </a:solidFill>
              </a:rPr>
              <a:t>S</a:t>
            </a:r>
            <a:r>
              <a:rPr lang="en" sz="1100" b="1" u="sng" dirty="0" err="1">
                <a:solidFill>
                  <a:srgbClr val="869FB2"/>
                </a:solidFill>
                <a:hlinkClick r:id="rId3">
                  <a:extLst>
                    <a:ext uri="{A12FA001-AC4F-418D-AE19-62706E023703}">
                      <ahyp:hlinkClr xmlns:ahyp="http://schemas.microsoft.com/office/drawing/2018/hyperlinkcolor" val="tx"/>
                    </a:ext>
                  </a:extLst>
                </a:hlinkClick>
              </a:rPr>
              <a:t>lidesgo</a:t>
            </a:r>
            <a:r>
              <a:rPr lang="en" sz="1100" dirty="0">
                <a:solidFill>
                  <a:srgbClr val="FFFFFF"/>
                </a:solidFill>
              </a:rPr>
              <a:t>.</a:t>
            </a:r>
            <a:endParaRPr sz="11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allowed to:</a:t>
            </a:r>
            <a:endParaRPr sz="1000" b="1" dirty="0">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dirty="0">
                <a:solidFill>
                  <a:srgbClr val="FFFFFF"/>
                </a:solidFill>
              </a:rPr>
              <a:t>Modify this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dirty="0">
                <a:solidFill>
                  <a:srgbClr val="FFFFFF"/>
                </a:solidFill>
              </a:rPr>
              <a:t>Use it for both personal and commercial purposes.</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dirty="0">
                <a:solidFill>
                  <a:srgbClr val="FFFFFF"/>
                </a:solidFill>
              </a:rPr>
              <a:t>Hide or delete the “Thanks” slide and the mention to </a:t>
            </a:r>
            <a:r>
              <a:rPr lang="en" sz="1000" dirty="0" err="1">
                <a:solidFill>
                  <a:srgbClr val="FFFFFF"/>
                </a:solidFill>
              </a:rPr>
              <a:t>Slidesgo</a:t>
            </a:r>
            <a:r>
              <a:rPr lang="en" sz="1000" dirty="0">
                <a:solidFill>
                  <a:srgbClr val="FFFFFF"/>
                </a:solidFill>
              </a:rPr>
              <a:t> in the credits.</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dirty="0">
                <a:solidFill>
                  <a:srgbClr val="FFFFFF"/>
                </a:solidFill>
              </a:rPr>
              <a:t>Share this template in an editable format with people who are not part of your team.</a:t>
            </a:r>
            <a:endParaRPr sz="1000" dirty="0">
              <a:solidFill>
                <a:srgbClr val="FFFFFF"/>
              </a:solidFill>
            </a:endParaRPr>
          </a:p>
          <a:p>
            <a:pPr marL="0" lvl="0" indent="0" algn="l" rtl="0">
              <a:lnSpc>
                <a:spcPct val="115000"/>
              </a:lnSpc>
              <a:spcBef>
                <a:spcPts val="1400"/>
              </a:spcBef>
              <a:spcAft>
                <a:spcPts val="0"/>
              </a:spcAft>
              <a:buNone/>
            </a:pPr>
            <a:r>
              <a:rPr lang="en" sz="1000" b="1" dirty="0">
                <a:solidFill>
                  <a:srgbClr val="869FB2"/>
                </a:solidFill>
              </a:rPr>
              <a:t>You are not allowed to:</a:t>
            </a:r>
            <a:endParaRPr sz="1000" b="1" dirty="0">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dirty="0">
                <a:solidFill>
                  <a:srgbClr val="FFFFFF"/>
                </a:solidFill>
              </a:rPr>
              <a:t>Sublicense, sell or rent this </a:t>
            </a:r>
            <a:r>
              <a:rPr lang="en" sz="1000" dirty="0" err="1">
                <a:solidFill>
                  <a:srgbClr val="FFFFFF"/>
                </a:solidFill>
              </a:rPr>
              <a:t>Slidesgo</a:t>
            </a:r>
            <a:r>
              <a:rPr lang="en" sz="1000" dirty="0">
                <a:solidFill>
                  <a:srgbClr val="FFFFFF"/>
                </a:solidFill>
              </a:rPr>
              <a:t> Template (or a modified version of this </a:t>
            </a:r>
            <a:r>
              <a:rPr lang="en" sz="1000" dirty="0" err="1">
                <a:solidFill>
                  <a:srgbClr val="FFFFFF"/>
                </a:solidFill>
              </a:rPr>
              <a:t>Slidesgo</a:t>
            </a:r>
            <a:r>
              <a:rPr lang="en" sz="1000" dirty="0">
                <a:solidFill>
                  <a:srgbClr val="FFFFFF"/>
                </a:solidFill>
              </a:rPr>
              <a:t>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dirty="0">
                <a:solidFill>
                  <a:srgbClr val="FFFFFF"/>
                </a:solidFill>
              </a:rPr>
              <a:t>Distribute this </a:t>
            </a:r>
            <a:r>
              <a:rPr lang="en" sz="1000" dirty="0" err="1">
                <a:solidFill>
                  <a:srgbClr val="FFFFFF"/>
                </a:solidFill>
              </a:rPr>
              <a:t>Slidesgo</a:t>
            </a:r>
            <a:r>
              <a:rPr lang="en" sz="1000" dirty="0">
                <a:solidFill>
                  <a:srgbClr val="FFFFFF"/>
                </a:solidFill>
              </a:rPr>
              <a:t> Template (or a modified version of this </a:t>
            </a:r>
            <a:r>
              <a:rPr lang="en" sz="1000" dirty="0" err="1">
                <a:solidFill>
                  <a:srgbClr val="FFFFFF"/>
                </a:solidFill>
              </a:rPr>
              <a:t>Slidesgo</a:t>
            </a:r>
            <a:r>
              <a:rPr lang="en" sz="1000" dirty="0">
                <a:solidFill>
                  <a:srgbClr val="FFFFFF"/>
                </a:solidFill>
              </a:rPr>
              <a:t> Template) or include it in a database or in any other product or service that offers downloadable images, icons or presentations that may be subject to distribution or resale.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dirty="0">
                <a:solidFill>
                  <a:srgbClr val="FFFFFF"/>
                </a:solidFill>
              </a:rPr>
              <a:t>Use any of the elements that are part of this </a:t>
            </a:r>
            <a:r>
              <a:rPr lang="en" sz="1000" dirty="0" err="1">
                <a:solidFill>
                  <a:srgbClr val="FFFFFF"/>
                </a:solidFill>
              </a:rPr>
              <a:t>Slidesgo</a:t>
            </a:r>
            <a:r>
              <a:rPr lang="en" sz="1000" dirty="0">
                <a:solidFill>
                  <a:srgbClr val="FFFFFF"/>
                </a:solidFill>
              </a:rPr>
              <a:t> Template in an isolated and separated way from this Template.</a:t>
            </a:r>
            <a:endParaRPr sz="1000" dirty="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dirty="0">
                <a:solidFill>
                  <a:srgbClr val="FFFFFF"/>
                </a:solidFill>
              </a:rPr>
              <a:t>Register any of the elements that are part of this template as a trademark or logo, or register it as a work in an intellectual property registry or similar.</a:t>
            </a: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a:p>
            <a:pPr marL="0" lvl="0" indent="0" algn="l" rtl="0">
              <a:lnSpc>
                <a:spcPct val="115000"/>
              </a:lnSpc>
              <a:spcBef>
                <a:spcPts val="0"/>
              </a:spcBef>
              <a:spcAft>
                <a:spcPts val="0"/>
              </a:spcAft>
              <a:buNone/>
            </a:pPr>
            <a:endParaRPr sz="1000" dirty="0">
              <a:solidFill>
                <a:srgbClr val="FFFFFF"/>
              </a:solidFill>
            </a:endParaRPr>
          </a:p>
        </p:txBody>
      </p:sp>
      <p:sp>
        <p:nvSpPr>
          <p:cNvPr id="751" name="Google Shape;751;p71"/>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a:t>
            </a:r>
            <a:r>
              <a:rPr lang="en" sz="900">
                <a:solidFill>
                  <a:srgbClr val="FFFFFF"/>
                </a:solidFill>
              </a:rPr>
              <a:t>read </a:t>
            </a:r>
            <a:r>
              <a:rPr lang="en" sz="1000">
                <a:solidFill>
                  <a:srgbClr val="FFFFFF"/>
                </a:solidFill>
              </a:rPr>
              <a:t>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5"/>
        <p:cNvGrpSpPr/>
        <p:nvPr/>
      </p:nvGrpSpPr>
      <p:grpSpPr>
        <a:xfrm>
          <a:off x="0" y="0"/>
          <a:ext cx="0" cy="0"/>
          <a:chOff x="0" y="0"/>
          <a:chExt cx="0" cy="0"/>
        </a:xfrm>
      </p:grpSpPr>
      <p:sp>
        <p:nvSpPr>
          <p:cNvPr id="756" name="Google Shape;756;p72"/>
          <p:cNvSpPr txBox="1"/>
          <p:nvPr/>
        </p:nvSpPr>
        <p:spPr>
          <a:xfrm>
            <a:off x="1068100" y="1087849"/>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This presentation has been made using the following fonts:</a:t>
            </a:r>
            <a:endParaRPr sz="1100">
              <a:solidFill>
                <a:srgbClr val="FFFFFF"/>
              </a:solidFill>
            </a:endParaRPr>
          </a:p>
          <a:p>
            <a:pPr marL="0" lvl="0" indent="0" algn="l" rtl="0">
              <a:lnSpc>
                <a:spcPct val="115000"/>
              </a:lnSpc>
              <a:spcBef>
                <a:spcPts val="0"/>
              </a:spcBef>
              <a:spcAft>
                <a:spcPts val="0"/>
              </a:spcAft>
              <a:buNone/>
            </a:pPr>
            <a:endParaRPr sz="1300">
              <a:solidFill>
                <a:srgbClr val="435D74"/>
              </a:solidFill>
            </a:endParaRPr>
          </a:p>
        </p:txBody>
      </p:sp>
      <p:sp>
        <p:nvSpPr>
          <p:cNvPr id="757" name="Google Shape;757;p72"/>
          <p:cNvSpPr txBox="1"/>
          <p:nvPr/>
        </p:nvSpPr>
        <p:spPr>
          <a:xfrm>
            <a:off x="1068100" y="1610422"/>
            <a:ext cx="7047300" cy="12549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b="1" dirty="0" err="1">
                <a:solidFill>
                  <a:schemeClr val="lt1"/>
                </a:solidFill>
              </a:rPr>
              <a:t>MuseoModerno</a:t>
            </a:r>
            <a:endParaRPr sz="1100" b="1" dirty="0">
              <a:solidFill>
                <a:schemeClr val="lt1"/>
              </a:solidFill>
            </a:endParaRPr>
          </a:p>
          <a:p>
            <a:pPr marL="0" lvl="0" indent="0" algn="ctr" rtl="0">
              <a:lnSpc>
                <a:spcPct val="115000"/>
              </a:lnSpc>
              <a:spcBef>
                <a:spcPts val="0"/>
              </a:spcBef>
              <a:spcAft>
                <a:spcPts val="0"/>
              </a:spcAft>
              <a:buNone/>
            </a:pPr>
            <a:r>
              <a:rPr lang="en" sz="1100" dirty="0">
                <a:solidFill>
                  <a:schemeClr val="lt1"/>
                </a:solidFill>
              </a:rPr>
              <a:t>(</a:t>
            </a:r>
            <a:r>
              <a:rPr lang="en" sz="1100" dirty="0">
                <a:solidFill>
                  <a:schemeClr val="lt1"/>
                </a:solidFill>
                <a:uFill>
                  <a:noFill/>
                </a:uFill>
                <a:hlinkClick r:id="rId3">
                  <a:extLst>
                    <a:ext uri="{A12FA001-AC4F-418D-AE19-62706E023703}">
                      <ahyp:hlinkClr xmlns:ahyp="http://schemas.microsoft.com/office/drawing/2018/hyperlinkcolor" val="tx"/>
                    </a:ext>
                  </a:extLst>
                </a:hlinkClick>
              </a:rPr>
              <a:t>https://fonts.google.com/specimen/MuseoModerno</a:t>
            </a:r>
            <a:r>
              <a:rPr lang="en" sz="1100" dirty="0">
                <a:solidFill>
                  <a:schemeClr val="lt1"/>
                </a:solidFill>
              </a:rPr>
              <a:t>)</a:t>
            </a:r>
            <a:endParaRPr sz="1100" dirty="0">
              <a:solidFill>
                <a:schemeClr val="lt1"/>
              </a:solidFill>
            </a:endParaRPr>
          </a:p>
          <a:p>
            <a:pPr marL="0" lvl="0" indent="0" algn="ctr" rtl="0">
              <a:lnSpc>
                <a:spcPct val="115000"/>
              </a:lnSpc>
              <a:spcBef>
                <a:spcPts val="0"/>
              </a:spcBef>
              <a:spcAft>
                <a:spcPts val="0"/>
              </a:spcAft>
              <a:buNone/>
            </a:pPr>
            <a:endParaRPr sz="1100" dirty="0">
              <a:solidFill>
                <a:schemeClr val="lt1"/>
              </a:solidFill>
            </a:endParaRPr>
          </a:p>
          <a:p>
            <a:pPr marL="0" lvl="0" indent="0" algn="ctr" rtl="0">
              <a:lnSpc>
                <a:spcPct val="115000"/>
              </a:lnSpc>
              <a:spcBef>
                <a:spcPts val="0"/>
              </a:spcBef>
              <a:spcAft>
                <a:spcPts val="0"/>
              </a:spcAft>
              <a:buNone/>
            </a:pPr>
            <a:r>
              <a:rPr lang="en" sz="1100" b="1" dirty="0">
                <a:solidFill>
                  <a:schemeClr val="lt1"/>
                </a:solidFill>
              </a:rPr>
              <a:t>Maven Pro</a:t>
            </a:r>
            <a:endParaRPr sz="1100" b="1" dirty="0">
              <a:solidFill>
                <a:schemeClr val="lt1"/>
              </a:solidFill>
            </a:endParaRPr>
          </a:p>
          <a:p>
            <a:pPr marL="0" lvl="0" indent="0" algn="ctr" rtl="0">
              <a:lnSpc>
                <a:spcPct val="115000"/>
              </a:lnSpc>
              <a:spcBef>
                <a:spcPts val="0"/>
              </a:spcBef>
              <a:spcAft>
                <a:spcPts val="0"/>
              </a:spcAft>
              <a:buNone/>
            </a:pPr>
            <a:r>
              <a:rPr lang="en" sz="1100" dirty="0">
                <a:solidFill>
                  <a:schemeClr val="lt1"/>
                </a:solidFill>
              </a:rPr>
              <a:t>(</a:t>
            </a:r>
            <a:r>
              <a:rPr lang="en" sz="1100" dirty="0">
                <a:solidFill>
                  <a:schemeClr val="lt1"/>
                </a:solidFill>
                <a:uFill>
                  <a:noFill/>
                </a:uFill>
                <a:hlinkClick r:id="rId4">
                  <a:extLst>
                    <a:ext uri="{A12FA001-AC4F-418D-AE19-62706E023703}">
                      <ahyp:hlinkClr xmlns:ahyp="http://schemas.microsoft.com/office/drawing/2018/hyperlinkcolor" val="tx"/>
                    </a:ext>
                  </a:extLst>
                </a:hlinkClick>
              </a:rPr>
              <a:t>https://fonts.google.com/specimen/Maven+Pro</a:t>
            </a:r>
            <a:r>
              <a:rPr lang="en" sz="1100" dirty="0">
                <a:solidFill>
                  <a:schemeClr val="lt1"/>
                </a:solidFill>
              </a:rPr>
              <a:t>)</a:t>
            </a:r>
            <a:endParaRPr sz="1100" dirty="0">
              <a:solidFill>
                <a:schemeClr val="lt1"/>
              </a:solidFill>
            </a:endParaRPr>
          </a:p>
        </p:txBody>
      </p:sp>
      <p:sp>
        <p:nvSpPr>
          <p:cNvPr id="758" name="Google Shape;758;p72"/>
          <p:cNvSpPr/>
          <p:nvPr/>
        </p:nvSpPr>
        <p:spPr>
          <a:xfrm>
            <a:off x="3114475" y="2988225"/>
            <a:ext cx="791400" cy="754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72"/>
          <p:cNvSpPr/>
          <p:nvPr/>
        </p:nvSpPr>
        <p:spPr>
          <a:xfrm>
            <a:off x="4176295" y="2988225"/>
            <a:ext cx="791400" cy="754200"/>
          </a:xfrm>
          <a:prstGeom prst="roundRect">
            <a:avLst>
              <a:gd name="adj" fmla="val 16667"/>
            </a:avLst>
          </a:prstGeom>
          <a:solidFill>
            <a:srgbClr val="FFFFFF"/>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72"/>
          <p:cNvSpPr/>
          <p:nvPr/>
        </p:nvSpPr>
        <p:spPr>
          <a:xfrm>
            <a:off x="5238114" y="2988225"/>
            <a:ext cx="791400" cy="754200"/>
          </a:xfrm>
          <a:prstGeom prst="roundRect">
            <a:avLst>
              <a:gd name="adj" fmla="val 16667"/>
            </a:avLst>
          </a:prstGeom>
          <a:solidFill>
            <a:srgbClr val="F60863"/>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72"/>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762" name="Google Shape;762;p72"/>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763" name="Google Shape;763;p72"/>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#f60863</a:t>
            </a:r>
            <a:endParaRPr sz="1000">
              <a:solidFill>
                <a:schemeClr val="dk1"/>
              </a:solidFill>
            </a:endParaRPr>
          </a:p>
        </p:txBody>
      </p:sp>
      <p:sp>
        <p:nvSpPr>
          <p:cNvPr id="764" name="Google Shape;764;p72"/>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765" name="Google Shape;765;p72"/>
          <p:cNvSpPr/>
          <p:nvPr/>
        </p:nvSpPr>
        <p:spPr>
          <a:xfrm>
            <a:off x="3114475" y="3919325"/>
            <a:ext cx="791400" cy="754200"/>
          </a:xfrm>
          <a:prstGeom prst="roundRect">
            <a:avLst>
              <a:gd name="adj" fmla="val 16667"/>
            </a:avLst>
          </a:prstGeom>
          <a:solidFill>
            <a:srgbClr val="11000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72"/>
          <p:cNvSpPr/>
          <p:nvPr/>
        </p:nvSpPr>
        <p:spPr>
          <a:xfrm>
            <a:off x="4176295" y="3919325"/>
            <a:ext cx="791400" cy="754200"/>
          </a:xfrm>
          <a:prstGeom prst="roundRect">
            <a:avLst>
              <a:gd name="adj" fmla="val 16667"/>
            </a:avLst>
          </a:prstGeom>
          <a:solidFill>
            <a:srgbClr val="41046C"/>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72"/>
          <p:cNvSpPr/>
          <p:nvPr/>
        </p:nvSpPr>
        <p:spPr>
          <a:xfrm>
            <a:off x="5238114" y="3919325"/>
            <a:ext cx="791400" cy="754200"/>
          </a:xfrm>
          <a:prstGeom prst="roundRect">
            <a:avLst>
              <a:gd name="adj" fmla="val 16667"/>
            </a:avLst>
          </a:prstGeom>
          <a:solidFill>
            <a:srgbClr val="D16D0B"/>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72"/>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#11000b</a:t>
            </a:r>
            <a:endParaRPr sz="1000">
              <a:solidFill>
                <a:schemeClr val="lt1"/>
              </a:solidFill>
            </a:endParaRPr>
          </a:p>
        </p:txBody>
      </p:sp>
      <p:sp>
        <p:nvSpPr>
          <p:cNvPr id="769" name="Google Shape;769;p72"/>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#41046c</a:t>
            </a:r>
            <a:endParaRPr sz="1000">
              <a:solidFill>
                <a:schemeClr val="lt1"/>
              </a:solidFill>
            </a:endParaRPr>
          </a:p>
        </p:txBody>
      </p:sp>
      <p:sp>
        <p:nvSpPr>
          <p:cNvPr id="770" name="Google Shape;770;p72"/>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#d16d0b</a:t>
            </a:r>
            <a:endParaRPr sz="10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4"/>
        <p:cNvGrpSpPr/>
        <p:nvPr/>
      </p:nvGrpSpPr>
      <p:grpSpPr>
        <a:xfrm>
          <a:off x="0" y="0"/>
          <a:ext cx="0" cy="0"/>
          <a:chOff x="0" y="0"/>
          <a:chExt cx="0" cy="0"/>
        </a:xfrm>
      </p:grpSpPr>
      <p:sp>
        <p:nvSpPr>
          <p:cNvPr id="775" name="Google Shape;775;p73"/>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776" name="Google Shape;776;p73"/>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777" name="Google Shape;777;p73">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778" name="Google Shape;778;p73">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779" name="Google Shape;779;p73">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780" name="Google Shape;780;p73">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781" name="Google Shape;781;p73"/>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782" name="Google Shape;782;p73"/>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783" name="Google Shape;783;p73"/>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784" name="Google Shape;784;p73"/>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785" name="Google Shape;785;p73">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786" name="Google Shape;786;p73"/>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Storyset</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C78E7-AC84-84B4-55AD-D15E217974BB}"/>
              </a:ext>
            </a:extLst>
          </p:cNvPr>
          <p:cNvSpPr>
            <a:spLocks noGrp="1"/>
          </p:cNvSpPr>
          <p:nvPr>
            <p:ph type="title"/>
          </p:nvPr>
        </p:nvSpPr>
        <p:spPr/>
        <p:txBody>
          <a:bodyPr/>
          <a:lstStyle/>
          <a:p>
            <a:r>
              <a:rPr lang="en-US" dirty="0"/>
              <a:t>Content</a:t>
            </a:r>
            <a:endParaRPr dirty="0"/>
          </a:p>
        </p:txBody>
      </p:sp>
      <p:sp>
        <p:nvSpPr>
          <p:cNvPr id="3" name="Marcador de número de diapositiva 2">
            <a:extLst>
              <a:ext uri="{FF2B5EF4-FFF2-40B4-BE49-F238E27FC236}">
                <a16:creationId xmlns:a16="http://schemas.microsoft.com/office/drawing/2014/main" id="{52E0D5D1-0CAA-993D-3486-3416C514A7F9}"/>
              </a:ext>
            </a:extLst>
          </p:cNvPr>
          <p:cNvSpPr>
            <a:spLocks noGrp="1"/>
          </p:cNvSpPr>
          <p:nvPr>
            <p:ph type="sldNum" idx="12"/>
          </p:nvPr>
        </p:nvSpPr>
        <p:spPr/>
        <p:txBody>
          <a:bodyPr/>
          <a:lstStyle/>
          <a:p>
            <a:fld id="{00000000-1234-1234-1234-123412341234}" type="slidenum">
              <a:rPr lang="es-ES" smtClean="0"/>
              <a:pPr/>
              <a:t>5</a:t>
            </a:fld>
            <a:endParaRPr lang="es-ES" dirty="0"/>
          </a:p>
        </p:txBody>
      </p:sp>
      <p:sp>
        <p:nvSpPr>
          <p:cNvPr id="4" name="Subtítulo 3">
            <a:extLst>
              <a:ext uri="{FF2B5EF4-FFF2-40B4-BE49-F238E27FC236}">
                <a16:creationId xmlns:a16="http://schemas.microsoft.com/office/drawing/2014/main" id="{E8EB2A54-1BA0-8173-8124-D3DE096DA2CF}"/>
              </a:ext>
            </a:extLst>
          </p:cNvPr>
          <p:cNvSpPr>
            <a:spLocks noGrp="1"/>
          </p:cNvSpPr>
          <p:nvPr>
            <p:ph type="subTitle" idx="4294967295"/>
          </p:nvPr>
        </p:nvSpPr>
        <p:spPr>
          <a:xfrm>
            <a:off x="2339863" y="1868489"/>
            <a:ext cx="4959462" cy="1928811"/>
          </a:xfrm>
        </p:spPr>
        <p:txBody>
          <a:bodyPr/>
          <a:lstStyle/>
          <a:p>
            <a:pPr algn="l">
              <a:buAutoNum type="arabicPeriod"/>
            </a:pPr>
            <a:r>
              <a:rPr lang="en-US" sz="2000" dirty="0"/>
              <a:t>Machine Learning in Cyber Security</a:t>
            </a:r>
          </a:p>
          <a:p>
            <a:pPr algn="l">
              <a:buAutoNum type="arabicPeriod"/>
            </a:pPr>
            <a:endParaRPr lang="en-US" sz="2000" dirty="0"/>
          </a:p>
          <a:p>
            <a:pPr algn="l">
              <a:buAutoNum type="arabicPeriod"/>
            </a:pPr>
            <a:r>
              <a:rPr lang="en-US" sz="2000" dirty="0"/>
              <a:t>Machine Learning Security</a:t>
            </a:r>
          </a:p>
          <a:p>
            <a:pPr algn="l">
              <a:buAutoNum type="arabicPeriod"/>
            </a:pPr>
            <a:endParaRPr lang="en-US" sz="2000" dirty="0"/>
          </a:p>
          <a:p>
            <a:pPr algn="l">
              <a:buAutoNum type="arabicPeriod"/>
            </a:pPr>
            <a:r>
              <a:rPr lang="en-US" sz="2000" dirty="0"/>
              <a:t>DevSecOps / MLSecOps</a:t>
            </a:r>
            <a:endParaRPr sz="2000" dirty="0"/>
          </a:p>
        </p:txBody>
      </p:sp>
    </p:spTree>
    <p:extLst>
      <p:ext uri="{BB962C8B-B14F-4D97-AF65-F5344CB8AC3E}">
        <p14:creationId xmlns:p14="http://schemas.microsoft.com/office/powerpoint/2010/main" val="16739504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0"/>
        <p:cNvGrpSpPr/>
        <p:nvPr/>
      </p:nvGrpSpPr>
      <p:grpSpPr>
        <a:xfrm>
          <a:off x="0" y="0"/>
          <a:ext cx="0" cy="0"/>
          <a:chOff x="0" y="0"/>
          <a:chExt cx="0" cy="0"/>
        </a:xfrm>
      </p:grpSpPr>
      <p:grpSp>
        <p:nvGrpSpPr>
          <p:cNvPr id="791" name="Google Shape;791;p74"/>
          <p:cNvGrpSpPr/>
          <p:nvPr/>
        </p:nvGrpSpPr>
        <p:grpSpPr>
          <a:xfrm>
            <a:off x="5082708" y="3095784"/>
            <a:ext cx="442841" cy="514271"/>
            <a:chOff x="4727025" y="1332775"/>
            <a:chExt cx="59900" cy="69625"/>
          </a:xfrm>
        </p:grpSpPr>
        <p:sp>
          <p:nvSpPr>
            <p:cNvPr id="792" name="Google Shape;792;p74"/>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74"/>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 name="Google Shape;794;p74"/>
          <p:cNvGrpSpPr/>
          <p:nvPr/>
        </p:nvGrpSpPr>
        <p:grpSpPr>
          <a:xfrm>
            <a:off x="5758025" y="2343272"/>
            <a:ext cx="500909" cy="500899"/>
            <a:chOff x="4820425" y="1329900"/>
            <a:chExt cx="70175" cy="70350"/>
          </a:xfrm>
        </p:grpSpPr>
        <p:sp>
          <p:nvSpPr>
            <p:cNvPr id="795" name="Google Shape;795;p74"/>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74"/>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74"/>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4"/>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74"/>
          <p:cNvGrpSpPr/>
          <p:nvPr/>
        </p:nvGrpSpPr>
        <p:grpSpPr>
          <a:xfrm>
            <a:off x="6410648" y="2355062"/>
            <a:ext cx="538135" cy="493119"/>
            <a:chOff x="4903200" y="1331525"/>
            <a:chExt cx="73575" cy="67425"/>
          </a:xfrm>
        </p:grpSpPr>
        <p:sp>
          <p:nvSpPr>
            <p:cNvPr id="800" name="Google Shape;800;p74"/>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01" name="Google Shape;801;p74"/>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 name="Google Shape;802;p74"/>
          <p:cNvGrpSpPr/>
          <p:nvPr/>
        </p:nvGrpSpPr>
        <p:grpSpPr>
          <a:xfrm>
            <a:off x="5670599" y="3097040"/>
            <a:ext cx="544563" cy="511895"/>
            <a:chOff x="4815575" y="1416800"/>
            <a:chExt cx="73750" cy="71400"/>
          </a:xfrm>
        </p:grpSpPr>
        <p:sp>
          <p:nvSpPr>
            <p:cNvPr id="803" name="Google Shape;803;p74"/>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74"/>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74"/>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 name="Google Shape;806;p74"/>
          <p:cNvGrpSpPr/>
          <p:nvPr/>
        </p:nvGrpSpPr>
        <p:grpSpPr>
          <a:xfrm>
            <a:off x="6367224" y="3096746"/>
            <a:ext cx="602914" cy="512477"/>
            <a:chOff x="4902475" y="1418875"/>
            <a:chExt cx="74500" cy="63775"/>
          </a:xfrm>
        </p:grpSpPr>
        <p:sp>
          <p:nvSpPr>
            <p:cNvPr id="807" name="Google Shape;807;p74"/>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74"/>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 name="Google Shape;809;p74"/>
          <p:cNvGrpSpPr/>
          <p:nvPr/>
        </p:nvGrpSpPr>
        <p:grpSpPr>
          <a:xfrm>
            <a:off x="5783096" y="3835985"/>
            <a:ext cx="515391" cy="525699"/>
            <a:chOff x="4818100" y="1507675"/>
            <a:chExt cx="71225" cy="71625"/>
          </a:xfrm>
        </p:grpSpPr>
        <p:sp>
          <p:nvSpPr>
            <p:cNvPr id="810" name="Google Shape;810;p74"/>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74"/>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74"/>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74"/>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 name="Google Shape;814;p74"/>
          <p:cNvGrpSpPr/>
          <p:nvPr/>
        </p:nvGrpSpPr>
        <p:grpSpPr>
          <a:xfrm>
            <a:off x="5121199" y="3857517"/>
            <a:ext cx="522956" cy="489869"/>
            <a:chOff x="4721450" y="1509475"/>
            <a:chExt cx="79350" cy="74325"/>
          </a:xfrm>
        </p:grpSpPr>
        <p:sp>
          <p:nvSpPr>
            <p:cNvPr id="815" name="Google Shape;815;p74"/>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74"/>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74"/>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4"/>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74"/>
          <p:cNvGrpSpPr/>
          <p:nvPr/>
        </p:nvGrpSpPr>
        <p:grpSpPr>
          <a:xfrm>
            <a:off x="6444441" y="3837269"/>
            <a:ext cx="525704" cy="535436"/>
            <a:chOff x="4906800" y="1507500"/>
            <a:chExt cx="70350" cy="71075"/>
          </a:xfrm>
        </p:grpSpPr>
        <p:sp>
          <p:nvSpPr>
            <p:cNvPr id="820" name="Google Shape;820;p74"/>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74"/>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74"/>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74"/>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4"/>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 name="Google Shape;825;p74"/>
          <p:cNvGrpSpPr/>
          <p:nvPr/>
        </p:nvGrpSpPr>
        <p:grpSpPr>
          <a:xfrm>
            <a:off x="4477263" y="2343250"/>
            <a:ext cx="508054" cy="508095"/>
            <a:chOff x="3736598" y="2170606"/>
            <a:chExt cx="404889" cy="404889"/>
          </a:xfrm>
        </p:grpSpPr>
        <p:sp>
          <p:nvSpPr>
            <p:cNvPr id="826" name="Google Shape;826;p74"/>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4"/>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74"/>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4"/>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 name="Google Shape;830;p74"/>
          <p:cNvGrpSpPr/>
          <p:nvPr/>
        </p:nvGrpSpPr>
        <p:grpSpPr>
          <a:xfrm>
            <a:off x="3765303" y="2343345"/>
            <a:ext cx="575790" cy="507904"/>
            <a:chOff x="3161917" y="2170682"/>
            <a:chExt cx="458870" cy="404737"/>
          </a:xfrm>
        </p:grpSpPr>
        <p:sp>
          <p:nvSpPr>
            <p:cNvPr id="831" name="Google Shape;831;p74"/>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832" name="Google Shape;832;p74"/>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4"/>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 name="Google Shape;834;p74"/>
          <p:cNvGrpSpPr/>
          <p:nvPr/>
        </p:nvGrpSpPr>
        <p:grpSpPr>
          <a:xfrm>
            <a:off x="3792833" y="3103717"/>
            <a:ext cx="520730" cy="498567"/>
            <a:chOff x="3179914" y="2889488"/>
            <a:chExt cx="422876" cy="404911"/>
          </a:xfrm>
        </p:grpSpPr>
        <p:sp>
          <p:nvSpPr>
            <p:cNvPr id="835" name="Google Shape;835;p74"/>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4"/>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74"/>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4"/>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74"/>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74"/>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 name="Google Shape;841;p74"/>
          <p:cNvGrpSpPr/>
          <p:nvPr/>
        </p:nvGrpSpPr>
        <p:grpSpPr>
          <a:xfrm>
            <a:off x="4421513" y="3103677"/>
            <a:ext cx="516145" cy="498648"/>
            <a:chOff x="3729467" y="2889422"/>
            <a:chExt cx="419153" cy="404977"/>
          </a:xfrm>
        </p:grpSpPr>
        <p:sp>
          <p:nvSpPr>
            <p:cNvPr id="842" name="Google Shape;842;p74"/>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74"/>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74"/>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74"/>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74"/>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74"/>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74"/>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9" name="Google Shape;849;p74"/>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74"/>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4"/>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74"/>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3" name="Google Shape;853;p74"/>
          <p:cNvGrpSpPr/>
          <p:nvPr/>
        </p:nvGrpSpPr>
        <p:grpSpPr>
          <a:xfrm>
            <a:off x="7141841" y="2550562"/>
            <a:ext cx="166473" cy="141497"/>
            <a:chOff x="4660325" y="1866850"/>
            <a:chExt cx="68350" cy="58100"/>
          </a:xfrm>
        </p:grpSpPr>
        <p:sp>
          <p:nvSpPr>
            <p:cNvPr id="854" name="Google Shape;854;p74"/>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74"/>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 name="Google Shape;856;p74"/>
          <p:cNvGrpSpPr/>
          <p:nvPr/>
        </p:nvGrpSpPr>
        <p:grpSpPr>
          <a:xfrm>
            <a:off x="7451186" y="2576286"/>
            <a:ext cx="162515" cy="90049"/>
            <a:chOff x="4791775" y="1877500"/>
            <a:chExt cx="66725" cy="36975"/>
          </a:xfrm>
        </p:grpSpPr>
        <p:sp>
          <p:nvSpPr>
            <p:cNvPr id="857" name="Google Shape;857;p74"/>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4"/>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 name="Google Shape;859;p74"/>
          <p:cNvGrpSpPr/>
          <p:nvPr/>
        </p:nvGrpSpPr>
        <p:grpSpPr>
          <a:xfrm>
            <a:off x="7772899" y="2576286"/>
            <a:ext cx="144979" cy="90049"/>
            <a:chOff x="4923925" y="1877500"/>
            <a:chExt cx="59525" cy="36975"/>
          </a:xfrm>
        </p:grpSpPr>
        <p:sp>
          <p:nvSpPr>
            <p:cNvPr id="860" name="Google Shape;860;p74"/>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4"/>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 name="Google Shape;862;p74"/>
          <p:cNvGrpSpPr/>
          <p:nvPr/>
        </p:nvGrpSpPr>
        <p:grpSpPr>
          <a:xfrm>
            <a:off x="8067390" y="2558477"/>
            <a:ext cx="141447" cy="125667"/>
            <a:chOff x="5058450" y="1870100"/>
            <a:chExt cx="58075" cy="51600"/>
          </a:xfrm>
        </p:grpSpPr>
        <p:sp>
          <p:nvSpPr>
            <p:cNvPr id="863" name="Google Shape;863;p74"/>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4"/>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 name="Google Shape;865;p74"/>
          <p:cNvGrpSpPr/>
          <p:nvPr/>
        </p:nvGrpSpPr>
        <p:grpSpPr>
          <a:xfrm>
            <a:off x="7481905" y="2980885"/>
            <a:ext cx="101077" cy="107645"/>
            <a:chOff x="4811425" y="2065025"/>
            <a:chExt cx="41500" cy="44200"/>
          </a:xfrm>
        </p:grpSpPr>
        <p:sp>
          <p:nvSpPr>
            <p:cNvPr id="866" name="Google Shape;866;p74"/>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4"/>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 name="Google Shape;868;p74"/>
          <p:cNvGrpSpPr/>
          <p:nvPr/>
        </p:nvGrpSpPr>
        <p:grpSpPr>
          <a:xfrm>
            <a:off x="7774342" y="2981098"/>
            <a:ext cx="120867" cy="107218"/>
            <a:chOff x="4929875" y="2065025"/>
            <a:chExt cx="49625" cy="44025"/>
          </a:xfrm>
        </p:grpSpPr>
        <p:sp>
          <p:nvSpPr>
            <p:cNvPr id="869" name="Google Shape;869;p74"/>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4"/>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 name="Google Shape;871;p74"/>
          <p:cNvGrpSpPr/>
          <p:nvPr/>
        </p:nvGrpSpPr>
        <p:grpSpPr>
          <a:xfrm>
            <a:off x="8103011" y="2984112"/>
            <a:ext cx="70206" cy="101191"/>
            <a:chOff x="5083925" y="2066350"/>
            <a:chExt cx="28825" cy="41550"/>
          </a:xfrm>
        </p:grpSpPr>
        <p:sp>
          <p:nvSpPr>
            <p:cNvPr id="872" name="Google Shape;872;p74"/>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4"/>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74"/>
          <p:cNvGrpSpPr/>
          <p:nvPr/>
        </p:nvGrpSpPr>
        <p:grpSpPr>
          <a:xfrm>
            <a:off x="7134565" y="2999759"/>
            <a:ext cx="181026" cy="69896"/>
            <a:chOff x="4659775" y="2072775"/>
            <a:chExt cx="74325" cy="28700"/>
          </a:xfrm>
        </p:grpSpPr>
        <p:sp>
          <p:nvSpPr>
            <p:cNvPr id="875" name="Google Shape;875;p74"/>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4"/>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4"/>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 name="Google Shape;878;p74"/>
          <p:cNvGrpSpPr/>
          <p:nvPr/>
        </p:nvGrpSpPr>
        <p:grpSpPr>
          <a:xfrm>
            <a:off x="8054421" y="2790324"/>
            <a:ext cx="167387" cy="89197"/>
            <a:chOff x="4662475" y="1976500"/>
            <a:chExt cx="68725" cy="36625"/>
          </a:xfrm>
        </p:grpSpPr>
        <p:sp>
          <p:nvSpPr>
            <p:cNvPr id="879" name="Google Shape;879;p74"/>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4"/>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4"/>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2" name="Google Shape;882;p74"/>
          <p:cNvGrpSpPr/>
          <p:nvPr/>
        </p:nvGrpSpPr>
        <p:grpSpPr>
          <a:xfrm>
            <a:off x="7751326" y="2793764"/>
            <a:ext cx="166899" cy="82317"/>
            <a:chOff x="4920150" y="1977875"/>
            <a:chExt cx="68525" cy="33800"/>
          </a:xfrm>
        </p:grpSpPr>
        <p:sp>
          <p:nvSpPr>
            <p:cNvPr id="883" name="Google Shape;883;p74"/>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4"/>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4"/>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 name="Google Shape;886;p74"/>
          <p:cNvGrpSpPr/>
          <p:nvPr/>
        </p:nvGrpSpPr>
        <p:grpSpPr>
          <a:xfrm>
            <a:off x="7162483" y="3197682"/>
            <a:ext cx="125190" cy="127859"/>
            <a:chOff x="4676550" y="2160575"/>
            <a:chExt cx="51400" cy="52500"/>
          </a:xfrm>
        </p:grpSpPr>
        <p:sp>
          <p:nvSpPr>
            <p:cNvPr id="887" name="Google Shape;887;p74"/>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4"/>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4"/>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 name="Google Shape;890;p74"/>
          <p:cNvGrpSpPr/>
          <p:nvPr/>
        </p:nvGrpSpPr>
        <p:grpSpPr>
          <a:xfrm>
            <a:off x="7459741" y="3204714"/>
            <a:ext cx="145405" cy="113794"/>
            <a:chOff x="4768325" y="2163475"/>
            <a:chExt cx="59700" cy="46725"/>
          </a:xfrm>
        </p:grpSpPr>
        <p:sp>
          <p:nvSpPr>
            <p:cNvPr id="891" name="Google Shape;891;p74"/>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4"/>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93" name="Google Shape;893;p74"/>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4"/>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4"/>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4"/>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4"/>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4"/>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9" name="Google Shape;899;p74"/>
          <p:cNvGrpSpPr/>
          <p:nvPr/>
        </p:nvGrpSpPr>
        <p:grpSpPr>
          <a:xfrm>
            <a:off x="7476059" y="3459808"/>
            <a:ext cx="112768" cy="106853"/>
            <a:chOff x="4768575" y="2253950"/>
            <a:chExt cx="46300" cy="43875"/>
          </a:xfrm>
        </p:grpSpPr>
        <p:sp>
          <p:nvSpPr>
            <p:cNvPr id="900" name="Google Shape;900;p74"/>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4"/>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 name="Google Shape;902;p74"/>
          <p:cNvGrpSpPr/>
          <p:nvPr/>
        </p:nvGrpSpPr>
        <p:grpSpPr>
          <a:xfrm>
            <a:off x="7775682" y="3948834"/>
            <a:ext cx="118187" cy="146246"/>
            <a:chOff x="4960900" y="2433225"/>
            <a:chExt cx="48525" cy="60050"/>
          </a:xfrm>
        </p:grpSpPr>
        <p:sp>
          <p:nvSpPr>
            <p:cNvPr id="903" name="Google Shape;903;p74"/>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4"/>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 name="Google Shape;905;p74"/>
          <p:cNvGrpSpPr/>
          <p:nvPr/>
        </p:nvGrpSpPr>
        <p:grpSpPr>
          <a:xfrm>
            <a:off x="7464247" y="4212895"/>
            <a:ext cx="136394" cy="143810"/>
            <a:chOff x="4854075" y="2527625"/>
            <a:chExt cx="56000" cy="59050"/>
          </a:xfrm>
        </p:grpSpPr>
        <p:sp>
          <p:nvSpPr>
            <p:cNvPr id="906" name="Google Shape;906;p74"/>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4"/>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 name="Google Shape;908;p74"/>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4"/>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4"/>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1" name="Google Shape;911;p74"/>
          <p:cNvGrpSpPr/>
          <p:nvPr/>
        </p:nvGrpSpPr>
        <p:grpSpPr>
          <a:xfrm>
            <a:off x="8088458" y="3676639"/>
            <a:ext cx="99312" cy="160797"/>
            <a:chOff x="5059700" y="2334775"/>
            <a:chExt cx="40775" cy="66025"/>
          </a:xfrm>
        </p:grpSpPr>
        <p:sp>
          <p:nvSpPr>
            <p:cNvPr id="912" name="Google Shape;912;p74"/>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74"/>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74"/>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74"/>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4"/>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4"/>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74"/>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74"/>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74"/>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 name="Google Shape;921;p74"/>
          <p:cNvGrpSpPr/>
          <p:nvPr/>
        </p:nvGrpSpPr>
        <p:grpSpPr>
          <a:xfrm>
            <a:off x="8045622" y="3941771"/>
            <a:ext cx="184984" cy="160371"/>
            <a:chOff x="5037700" y="2430325"/>
            <a:chExt cx="75950" cy="65850"/>
          </a:xfrm>
        </p:grpSpPr>
        <p:sp>
          <p:nvSpPr>
            <p:cNvPr id="922" name="Google Shape;922;p74"/>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74"/>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 name="Google Shape;924;p74"/>
          <p:cNvGrpSpPr/>
          <p:nvPr/>
        </p:nvGrpSpPr>
        <p:grpSpPr>
          <a:xfrm>
            <a:off x="7465128" y="3708223"/>
            <a:ext cx="173014" cy="97629"/>
            <a:chOff x="4756975" y="2341800"/>
            <a:chExt cx="91975" cy="51925"/>
          </a:xfrm>
        </p:grpSpPr>
        <p:sp>
          <p:nvSpPr>
            <p:cNvPr id="925" name="Google Shape;925;p74"/>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74"/>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74"/>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4"/>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4"/>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4"/>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4"/>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4"/>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4"/>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4"/>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4"/>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4"/>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4"/>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4"/>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4"/>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4"/>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4"/>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4"/>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4"/>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4"/>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 name="Google Shape;945;p74"/>
          <p:cNvGrpSpPr/>
          <p:nvPr/>
        </p:nvGrpSpPr>
        <p:grpSpPr>
          <a:xfrm>
            <a:off x="7732065" y="4196920"/>
            <a:ext cx="212497" cy="175761"/>
            <a:chOff x="4943575" y="2516350"/>
            <a:chExt cx="98675" cy="81700"/>
          </a:xfrm>
        </p:grpSpPr>
        <p:sp>
          <p:nvSpPr>
            <p:cNvPr id="946" name="Google Shape;946;p74"/>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4"/>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4"/>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4"/>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4"/>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4"/>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4"/>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4"/>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4"/>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4"/>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4"/>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4"/>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4"/>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4"/>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4"/>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4"/>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4"/>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4"/>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74"/>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74"/>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74"/>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4"/>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4"/>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4"/>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4"/>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4"/>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4"/>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4"/>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4"/>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4"/>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4"/>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4"/>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4"/>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4"/>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4"/>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4"/>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4"/>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4"/>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4"/>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74"/>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74"/>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4"/>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74"/>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74"/>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74"/>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74"/>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74"/>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74"/>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4"/>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4"/>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74"/>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74"/>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4"/>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4"/>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4"/>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4"/>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4"/>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4"/>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4"/>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4"/>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4"/>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4"/>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4"/>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4"/>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4"/>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4"/>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4"/>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4"/>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4"/>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4"/>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4"/>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4"/>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4"/>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4"/>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4"/>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4"/>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4"/>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4"/>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 name="Google Shape;1024;p74"/>
          <p:cNvGrpSpPr/>
          <p:nvPr/>
        </p:nvGrpSpPr>
        <p:grpSpPr>
          <a:xfrm>
            <a:off x="1990126" y="3423163"/>
            <a:ext cx="965351" cy="134611"/>
            <a:chOff x="4411970" y="2962952"/>
            <a:chExt cx="706544" cy="104212"/>
          </a:xfrm>
        </p:grpSpPr>
        <p:sp>
          <p:nvSpPr>
            <p:cNvPr id="1025" name="Google Shape;1025;p74"/>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4"/>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4"/>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4"/>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 name="Google Shape;1029;p74"/>
          <p:cNvGrpSpPr/>
          <p:nvPr/>
        </p:nvGrpSpPr>
        <p:grpSpPr>
          <a:xfrm>
            <a:off x="1990126" y="3012077"/>
            <a:ext cx="960158" cy="289172"/>
            <a:chOff x="4411970" y="2726085"/>
            <a:chExt cx="643107" cy="193659"/>
          </a:xfrm>
        </p:grpSpPr>
        <p:sp>
          <p:nvSpPr>
            <p:cNvPr id="1030" name="Google Shape;1030;p74"/>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4"/>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4"/>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 name="Google Shape;1033;p74"/>
          <p:cNvGrpSpPr/>
          <p:nvPr/>
        </p:nvGrpSpPr>
        <p:grpSpPr>
          <a:xfrm>
            <a:off x="993018" y="3278187"/>
            <a:ext cx="833173" cy="259209"/>
            <a:chOff x="4411970" y="4340222"/>
            <a:chExt cx="779467" cy="242683"/>
          </a:xfrm>
        </p:grpSpPr>
        <p:sp>
          <p:nvSpPr>
            <p:cNvPr id="1034" name="Google Shape;1034;p74"/>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4"/>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4"/>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 name="Google Shape;1037;p74"/>
          <p:cNvGrpSpPr/>
          <p:nvPr/>
        </p:nvGrpSpPr>
        <p:grpSpPr>
          <a:xfrm>
            <a:off x="1990126" y="2673933"/>
            <a:ext cx="965160" cy="216230"/>
            <a:chOff x="4411970" y="2468674"/>
            <a:chExt cx="747317" cy="167425"/>
          </a:xfrm>
        </p:grpSpPr>
        <p:sp>
          <p:nvSpPr>
            <p:cNvPr id="1038" name="Google Shape;1038;p74"/>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4"/>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 name="Google Shape;1040;p74"/>
          <p:cNvGrpSpPr/>
          <p:nvPr/>
        </p:nvGrpSpPr>
        <p:grpSpPr>
          <a:xfrm>
            <a:off x="988873" y="2578650"/>
            <a:ext cx="810451" cy="319148"/>
            <a:chOff x="4411970" y="3686602"/>
            <a:chExt cx="797845" cy="314215"/>
          </a:xfrm>
        </p:grpSpPr>
        <p:sp>
          <p:nvSpPr>
            <p:cNvPr id="1041" name="Google Shape;1041;p74"/>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4"/>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4"/>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4"/>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4"/>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46" name="Google Shape;1046;p74"/>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47" name="Google Shape;1047;p74"/>
          <p:cNvGrpSpPr/>
          <p:nvPr/>
        </p:nvGrpSpPr>
        <p:grpSpPr>
          <a:xfrm>
            <a:off x="988970" y="2333174"/>
            <a:ext cx="1970333" cy="208784"/>
            <a:chOff x="6336019" y="3733725"/>
            <a:chExt cx="2566206" cy="351310"/>
          </a:xfrm>
        </p:grpSpPr>
        <p:sp>
          <p:nvSpPr>
            <p:cNvPr id="1048" name="Google Shape;1048;p74"/>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4"/>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4"/>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4"/>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 name="Google Shape;1052;p74"/>
          <p:cNvGrpSpPr/>
          <p:nvPr/>
        </p:nvGrpSpPr>
        <p:grpSpPr>
          <a:xfrm>
            <a:off x="1990126" y="3940729"/>
            <a:ext cx="946551" cy="153200"/>
            <a:chOff x="4404545" y="3301592"/>
            <a:chExt cx="782403" cy="129272"/>
          </a:xfrm>
        </p:grpSpPr>
        <p:sp>
          <p:nvSpPr>
            <p:cNvPr id="1053" name="Google Shape;1053;p74"/>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4"/>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 name="Google Shape;1055;p74"/>
          <p:cNvGrpSpPr/>
          <p:nvPr/>
        </p:nvGrpSpPr>
        <p:grpSpPr>
          <a:xfrm>
            <a:off x="1990126" y="3679688"/>
            <a:ext cx="962257" cy="139127"/>
            <a:chOff x="4411970" y="3131459"/>
            <a:chExt cx="710520" cy="117397"/>
          </a:xfrm>
        </p:grpSpPr>
        <p:sp>
          <p:nvSpPr>
            <p:cNvPr id="1056" name="Google Shape;1056;p74"/>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4"/>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8" name="Google Shape;1058;p74"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9" name="Google Shape;1059;p74"/>
          <p:cNvGrpSpPr/>
          <p:nvPr/>
        </p:nvGrpSpPr>
        <p:grpSpPr>
          <a:xfrm>
            <a:off x="990271" y="3614482"/>
            <a:ext cx="823838" cy="458988"/>
            <a:chOff x="4411970" y="1801825"/>
            <a:chExt cx="734586" cy="409262"/>
          </a:xfrm>
        </p:grpSpPr>
        <p:sp>
          <p:nvSpPr>
            <p:cNvPr id="1060" name="Google Shape;1060;p74"/>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4"/>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74"/>
          <p:cNvGrpSpPr/>
          <p:nvPr/>
        </p:nvGrpSpPr>
        <p:grpSpPr>
          <a:xfrm>
            <a:off x="990271" y="4162908"/>
            <a:ext cx="856348" cy="212039"/>
            <a:chOff x="4411970" y="2233974"/>
            <a:chExt cx="763574" cy="189068"/>
          </a:xfrm>
        </p:grpSpPr>
        <p:sp>
          <p:nvSpPr>
            <p:cNvPr id="1063" name="Google Shape;1063;p74"/>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4"/>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74"/>
          <p:cNvGrpSpPr/>
          <p:nvPr/>
        </p:nvGrpSpPr>
        <p:grpSpPr>
          <a:xfrm>
            <a:off x="3100467" y="2338244"/>
            <a:ext cx="511602" cy="511602"/>
            <a:chOff x="5681300" y="2527788"/>
            <a:chExt cx="805800" cy="805800"/>
          </a:xfrm>
        </p:grpSpPr>
        <p:sp>
          <p:nvSpPr>
            <p:cNvPr id="1066" name="Google Shape;1066;p74"/>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4"/>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74"/>
          <p:cNvGrpSpPr/>
          <p:nvPr/>
        </p:nvGrpSpPr>
        <p:grpSpPr>
          <a:xfrm>
            <a:off x="3097662" y="3104827"/>
            <a:ext cx="513021" cy="512935"/>
            <a:chOff x="4049800" y="640400"/>
            <a:chExt cx="858900" cy="858900"/>
          </a:xfrm>
        </p:grpSpPr>
        <p:sp>
          <p:nvSpPr>
            <p:cNvPr id="1069" name="Google Shape;1069;p74"/>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4"/>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74"/>
          <p:cNvGrpSpPr/>
          <p:nvPr/>
        </p:nvGrpSpPr>
        <p:grpSpPr>
          <a:xfrm>
            <a:off x="3014861" y="3756719"/>
            <a:ext cx="686489" cy="686585"/>
            <a:chOff x="5080188" y="927900"/>
            <a:chExt cx="961200" cy="961200"/>
          </a:xfrm>
        </p:grpSpPr>
        <p:sp>
          <p:nvSpPr>
            <p:cNvPr id="1072" name="Google Shape;1072;p74"/>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4"/>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4"/>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4"/>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4"/>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4"/>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4"/>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4"/>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74"/>
          <p:cNvGrpSpPr/>
          <p:nvPr/>
        </p:nvGrpSpPr>
        <p:grpSpPr>
          <a:xfrm>
            <a:off x="3798012" y="3849448"/>
            <a:ext cx="510373" cy="510937"/>
            <a:chOff x="7508249" y="1522825"/>
            <a:chExt cx="1326332" cy="1322987"/>
          </a:xfrm>
        </p:grpSpPr>
        <p:sp>
          <p:nvSpPr>
            <p:cNvPr id="1081" name="Google Shape;1081;p74"/>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4"/>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4"/>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4"/>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4"/>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4"/>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4"/>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4"/>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4"/>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4"/>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74"/>
          <p:cNvGrpSpPr/>
          <p:nvPr/>
        </p:nvGrpSpPr>
        <p:grpSpPr>
          <a:xfrm>
            <a:off x="4489605" y="3850853"/>
            <a:ext cx="492652" cy="503348"/>
            <a:chOff x="6039282" y="1042577"/>
            <a:chExt cx="734315" cy="731929"/>
          </a:xfrm>
        </p:grpSpPr>
        <p:sp>
          <p:nvSpPr>
            <p:cNvPr id="1092" name="Google Shape;1092;p74"/>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4"/>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4"/>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4"/>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4"/>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4"/>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4"/>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4"/>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4"/>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4"/>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4"/>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4"/>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4"/>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4"/>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4"/>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4"/>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4"/>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4"/>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4"/>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4"/>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4"/>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 name="Google Shape;1113;p74"/>
          <p:cNvGrpSpPr/>
          <p:nvPr/>
        </p:nvGrpSpPr>
        <p:grpSpPr>
          <a:xfrm>
            <a:off x="5130019" y="2346894"/>
            <a:ext cx="483304" cy="504902"/>
            <a:chOff x="1825800" y="1651625"/>
            <a:chExt cx="568125" cy="591775"/>
          </a:xfrm>
        </p:grpSpPr>
        <p:sp>
          <p:nvSpPr>
            <p:cNvPr id="1114" name="Google Shape;1114;p74"/>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4"/>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4"/>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4"/>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4"/>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4"/>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0" name="Google Shape;1120;p74"/>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4"/>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4"/>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4"/>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4"/>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1125" name="Google Shape;1125;p74"/>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Use our editable graphic resources...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grpSp>
        <p:nvGrpSpPr>
          <p:cNvPr id="1130" name="Google Shape;1130;p75"/>
          <p:cNvGrpSpPr/>
          <p:nvPr/>
        </p:nvGrpSpPr>
        <p:grpSpPr>
          <a:xfrm>
            <a:off x="722058" y="957091"/>
            <a:ext cx="2492868" cy="1379876"/>
            <a:chOff x="2654821" y="2311071"/>
            <a:chExt cx="2279715" cy="1262120"/>
          </a:xfrm>
        </p:grpSpPr>
        <p:grpSp>
          <p:nvGrpSpPr>
            <p:cNvPr id="1131" name="Google Shape;1131;p75"/>
            <p:cNvGrpSpPr/>
            <p:nvPr/>
          </p:nvGrpSpPr>
          <p:grpSpPr>
            <a:xfrm>
              <a:off x="4034269" y="2840745"/>
              <a:ext cx="40212" cy="36437"/>
              <a:chOff x="4293400" y="2574725"/>
              <a:chExt cx="84425" cy="80100"/>
            </a:xfrm>
          </p:grpSpPr>
          <p:sp>
            <p:nvSpPr>
              <p:cNvPr id="1132" name="Google Shape;1132;p75"/>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1133" name="Google Shape;1133;p75"/>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4" name="Google Shape;1134;p75"/>
            <p:cNvGrpSpPr/>
            <p:nvPr/>
          </p:nvGrpSpPr>
          <p:grpSpPr>
            <a:xfrm>
              <a:off x="3894606" y="2334874"/>
              <a:ext cx="913198" cy="518984"/>
              <a:chOff x="4000175" y="1462675"/>
              <a:chExt cx="1917275" cy="1140875"/>
            </a:xfrm>
          </p:grpSpPr>
          <p:sp>
            <p:nvSpPr>
              <p:cNvPr id="1135" name="Google Shape;1135;p75"/>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1136" name="Google Shape;1136;p75"/>
              <p:cNvGrpSpPr/>
              <p:nvPr/>
            </p:nvGrpSpPr>
            <p:grpSpPr>
              <a:xfrm>
                <a:off x="4000175" y="1462675"/>
                <a:ext cx="1917275" cy="1140875"/>
                <a:chOff x="4000175" y="1462675"/>
                <a:chExt cx="1917275" cy="1140875"/>
              </a:xfrm>
            </p:grpSpPr>
            <p:sp>
              <p:nvSpPr>
                <p:cNvPr id="1137" name="Google Shape;1137;p75"/>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1138" name="Google Shape;1138;p75"/>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5"/>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5"/>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5"/>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142" name="Google Shape;1142;p75"/>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3" name="Google Shape;1143;p75"/>
            <p:cNvGrpSpPr/>
            <p:nvPr/>
          </p:nvGrpSpPr>
          <p:grpSpPr>
            <a:xfrm>
              <a:off x="3875768" y="2846704"/>
              <a:ext cx="44796" cy="47366"/>
              <a:chOff x="3960625" y="2587825"/>
              <a:chExt cx="94050" cy="104125"/>
            </a:xfrm>
          </p:grpSpPr>
          <p:sp>
            <p:nvSpPr>
              <p:cNvPr id="1144" name="Google Shape;1144;p75"/>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1145" name="Google Shape;1145;p75"/>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6" name="Google Shape;1146;p75"/>
            <p:cNvGrpSpPr/>
            <p:nvPr/>
          </p:nvGrpSpPr>
          <p:grpSpPr>
            <a:xfrm>
              <a:off x="3782759" y="2807162"/>
              <a:ext cx="82686" cy="85487"/>
              <a:chOff x="3765350" y="2500900"/>
              <a:chExt cx="173600" cy="187925"/>
            </a:xfrm>
          </p:grpSpPr>
          <p:sp>
            <p:nvSpPr>
              <p:cNvPr id="1147" name="Google Shape;1147;p75"/>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1148" name="Google Shape;1148;p75"/>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5"/>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75"/>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75"/>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75"/>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 name="Google Shape;1153;p75"/>
            <p:cNvGrpSpPr/>
            <p:nvPr/>
          </p:nvGrpSpPr>
          <p:grpSpPr>
            <a:xfrm>
              <a:off x="3775674" y="2798496"/>
              <a:ext cx="40545" cy="23564"/>
              <a:chOff x="3750475" y="2481850"/>
              <a:chExt cx="85125" cy="51800"/>
            </a:xfrm>
          </p:grpSpPr>
          <p:sp>
            <p:nvSpPr>
              <p:cNvPr id="1154" name="Google Shape;1154;p75"/>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75"/>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1156" name="Google Shape;1156;p75"/>
            <p:cNvGrpSpPr/>
            <p:nvPr/>
          </p:nvGrpSpPr>
          <p:grpSpPr>
            <a:xfrm>
              <a:off x="3716946" y="2776024"/>
              <a:ext cx="81971" cy="76912"/>
              <a:chOff x="3627175" y="2432450"/>
              <a:chExt cx="172100" cy="169075"/>
            </a:xfrm>
          </p:grpSpPr>
          <p:sp>
            <p:nvSpPr>
              <p:cNvPr id="1157" name="Google Shape;1157;p75"/>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5"/>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1159" name="Google Shape;1159;p75"/>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1160" name="Google Shape;1160;p75"/>
            <p:cNvGrpSpPr/>
            <p:nvPr/>
          </p:nvGrpSpPr>
          <p:grpSpPr>
            <a:xfrm>
              <a:off x="3685682" y="2845624"/>
              <a:ext cx="29311" cy="45055"/>
              <a:chOff x="3561536" y="2585450"/>
              <a:chExt cx="61539" cy="99045"/>
            </a:xfrm>
          </p:grpSpPr>
          <p:sp>
            <p:nvSpPr>
              <p:cNvPr id="1161" name="Google Shape;1161;p75"/>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75"/>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1163" name="Google Shape;1163;p75"/>
            <p:cNvGrpSpPr/>
            <p:nvPr/>
          </p:nvGrpSpPr>
          <p:grpSpPr>
            <a:xfrm>
              <a:off x="3849905" y="2572252"/>
              <a:ext cx="74339" cy="119559"/>
              <a:chOff x="3906325" y="1984500"/>
              <a:chExt cx="156075" cy="262825"/>
            </a:xfrm>
          </p:grpSpPr>
          <p:sp>
            <p:nvSpPr>
              <p:cNvPr id="1164" name="Google Shape;1164;p75"/>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1165" name="Google Shape;1165;p75"/>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6" name="Google Shape;1166;p75"/>
            <p:cNvGrpSpPr/>
            <p:nvPr/>
          </p:nvGrpSpPr>
          <p:grpSpPr>
            <a:xfrm>
              <a:off x="2654821" y="2414345"/>
              <a:ext cx="667570" cy="558731"/>
              <a:chOff x="1397225" y="1637375"/>
              <a:chExt cx="1401575" cy="1228250"/>
            </a:xfrm>
          </p:grpSpPr>
          <p:sp>
            <p:nvSpPr>
              <p:cNvPr id="1167" name="Google Shape;1167;p75"/>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1168" name="Google Shape;1168;p75"/>
              <p:cNvGrpSpPr/>
              <p:nvPr/>
            </p:nvGrpSpPr>
            <p:grpSpPr>
              <a:xfrm>
                <a:off x="1397225" y="1637375"/>
                <a:ext cx="1398775" cy="1228250"/>
                <a:chOff x="1397225" y="1637375"/>
                <a:chExt cx="1398775" cy="1228250"/>
              </a:xfrm>
            </p:grpSpPr>
            <p:sp>
              <p:nvSpPr>
                <p:cNvPr id="1169" name="Google Shape;1169;p75"/>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5"/>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71" name="Google Shape;1171;p75"/>
            <p:cNvGrpSpPr/>
            <p:nvPr/>
          </p:nvGrpSpPr>
          <p:grpSpPr>
            <a:xfrm>
              <a:off x="3230417" y="3103734"/>
              <a:ext cx="282982" cy="280332"/>
              <a:chOff x="2605700" y="3152850"/>
              <a:chExt cx="594125" cy="616250"/>
            </a:xfrm>
          </p:grpSpPr>
          <p:sp>
            <p:nvSpPr>
              <p:cNvPr id="1172" name="Google Shape;1172;p75"/>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1173" name="Google Shape;1173;p75"/>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1174" name="Google Shape;1174;p75"/>
            <p:cNvGrpSpPr/>
            <p:nvPr/>
          </p:nvGrpSpPr>
          <p:grpSpPr>
            <a:xfrm>
              <a:off x="3265985" y="3226989"/>
              <a:ext cx="87151" cy="346202"/>
              <a:chOff x="2680375" y="3423800"/>
              <a:chExt cx="182975" cy="761050"/>
            </a:xfrm>
          </p:grpSpPr>
          <p:sp>
            <p:nvSpPr>
              <p:cNvPr id="1175" name="Google Shape;1175;p75"/>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1176" name="Google Shape;1176;p75"/>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7" name="Google Shape;1177;p75"/>
            <p:cNvGrpSpPr/>
            <p:nvPr/>
          </p:nvGrpSpPr>
          <p:grpSpPr>
            <a:xfrm>
              <a:off x="3855466" y="3289811"/>
              <a:ext cx="112514" cy="94210"/>
              <a:chOff x="3918000" y="3561900"/>
              <a:chExt cx="236225" cy="207100"/>
            </a:xfrm>
          </p:grpSpPr>
          <p:sp>
            <p:nvSpPr>
              <p:cNvPr id="1178" name="Google Shape;1178;p75"/>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1179" name="Google Shape;1179;p75"/>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80" name="Google Shape;1180;p75"/>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75"/>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5"/>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1183" name="Google Shape;1183;p75"/>
            <p:cNvGrpSpPr/>
            <p:nvPr/>
          </p:nvGrpSpPr>
          <p:grpSpPr>
            <a:xfrm>
              <a:off x="2905224" y="2311071"/>
              <a:ext cx="596721" cy="528992"/>
              <a:chOff x="1922950" y="1410350"/>
              <a:chExt cx="1252825" cy="1162875"/>
            </a:xfrm>
          </p:grpSpPr>
          <p:sp>
            <p:nvSpPr>
              <p:cNvPr id="1184" name="Google Shape;1184;p75"/>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75"/>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75"/>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75"/>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5"/>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75"/>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75"/>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75"/>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75"/>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75"/>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75"/>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75"/>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5"/>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75"/>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75"/>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75"/>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1200" name="Google Shape;1200;p75"/>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75"/>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75"/>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75"/>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75"/>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75"/>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75"/>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75"/>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75"/>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75"/>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75"/>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75"/>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75"/>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5"/>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75"/>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75"/>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75"/>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75"/>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75"/>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75"/>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220" name="Google Shape;1220;p75"/>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21" name="Google Shape;1221;p75"/>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2" name="Google Shape;1222;p75"/>
            <p:cNvGrpSpPr/>
            <p:nvPr/>
          </p:nvGrpSpPr>
          <p:grpSpPr>
            <a:xfrm>
              <a:off x="3280929" y="3294542"/>
              <a:ext cx="109894" cy="272224"/>
              <a:chOff x="2711750" y="3572300"/>
              <a:chExt cx="230725" cy="598425"/>
            </a:xfrm>
          </p:grpSpPr>
          <p:sp>
            <p:nvSpPr>
              <p:cNvPr id="1223" name="Google Shape;1223;p75"/>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75"/>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75"/>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26" name="Google Shape;1226;p75"/>
            <p:cNvGrpSpPr/>
            <p:nvPr/>
          </p:nvGrpSpPr>
          <p:grpSpPr>
            <a:xfrm>
              <a:off x="3790439" y="2408636"/>
              <a:ext cx="73017" cy="75684"/>
              <a:chOff x="3781475" y="1624825"/>
              <a:chExt cx="153300" cy="166375"/>
            </a:xfrm>
          </p:grpSpPr>
          <p:sp>
            <p:nvSpPr>
              <p:cNvPr id="1227" name="Google Shape;1227;p75"/>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75"/>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75"/>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75"/>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31" name="Google Shape;1231;p75"/>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75"/>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75"/>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75"/>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75"/>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75"/>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75"/>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38" name="Google Shape;1238;p75"/>
            <p:cNvGrpSpPr/>
            <p:nvPr/>
          </p:nvGrpSpPr>
          <p:grpSpPr>
            <a:xfrm>
              <a:off x="4403342" y="3107749"/>
              <a:ext cx="316680" cy="101374"/>
              <a:chOff x="5068275" y="3161675"/>
              <a:chExt cx="664875" cy="222850"/>
            </a:xfrm>
          </p:grpSpPr>
          <p:sp>
            <p:nvSpPr>
              <p:cNvPr id="1239" name="Google Shape;1239;p75"/>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75"/>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75"/>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75"/>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43" name="Google Shape;1243;p75"/>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75"/>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75"/>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75"/>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75"/>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75"/>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75"/>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75"/>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75"/>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75"/>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75"/>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75"/>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75"/>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75"/>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75"/>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75"/>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75"/>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75"/>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75"/>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75"/>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75"/>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75"/>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75"/>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75"/>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75"/>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75"/>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75"/>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75"/>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75"/>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2" name="Google Shape;1272;p75"/>
            <p:cNvGrpSpPr/>
            <p:nvPr/>
          </p:nvGrpSpPr>
          <p:grpSpPr>
            <a:xfrm>
              <a:off x="3697513" y="2707266"/>
              <a:ext cx="59549" cy="79733"/>
              <a:chOff x="3586375" y="2281300"/>
              <a:chExt cx="125025" cy="175275"/>
            </a:xfrm>
          </p:grpSpPr>
          <p:sp>
            <p:nvSpPr>
              <p:cNvPr id="1273" name="Google Shape;1273;p75"/>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75"/>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5" name="Google Shape;1275;p75"/>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76" name="Google Shape;1276;p75"/>
            <p:cNvGrpSpPr/>
            <p:nvPr/>
          </p:nvGrpSpPr>
          <p:grpSpPr>
            <a:xfrm>
              <a:off x="4513224" y="3221724"/>
              <a:ext cx="274563" cy="280321"/>
              <a:chOff x="5298975" y="3412225"/>
              <a:chExt cx="576450" cy="616225"/>
            </a:xfrm>
          </p:grpSpPr>
          <p:sp>
            <p:nvSpPr>
              <p:cNvPr id="1277" name="Google Shape;1277;p75"/>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278" name="Google Shape;1278;p75"/>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9" name="Google Shape;1279;p75"/>
            <p:cNvGrpSpPr/>
            <p:nvPr/>
          </p:nvGrpSpPr>
          <p:grpSpPr>
            <a:xfrm>
              <a:off x="4824403" y="3421846"/>
              <a:ext cx="110132" cy="130647"/>
              <a:chOff x="5952300" y="3852150"/>
              <a:chExt cx="231225" cy="287200"/>
            </a:xfrm>
          </p:grpSpPr>
          <p:sp>
            <p:nvSpPr>
              <p:cNvPr id="1280" name="Google Shape;1280;p75"/>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75"/>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82" name="Google Shape;1282;p75"/>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75"/>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75"/>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75"/>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75"/>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75"/>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75"/>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75"/>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0" name="Google Shape;1290;p75"/>
            <p:cNvGrpSpPr/>
            <p:nvPr/>
          </p:nvGrpSpPr>
          <p:grpSpPr>
            <a:xfrm>
              <a:off x="4295710" y="3079670"/>
              <a:ext cx="14968" cy="27135"/>
              <a:chOff x="4842300" y="3099950"/>
              <a:chExt cx="31425" cy="59650"/>
            </a:xfrm>
          </p:grpSpPr>
          <p:sp>
            <p:nvSpPr>
              <p:cNvPr id="1291" name="Google Shape;1291;p75"/>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75"/>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75"/>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75"/>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75"/>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75"/>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75"/>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75"/>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75"/>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75"/>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75"/>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75"/>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03" name="Google Shape;1303;p75"/>
            <p:cNvGrpSpPr/>
            <p:nvPr/>
          </p:nvGrpSpPr>
          <p:grpSpPr>
            <a:xfrm>
              <a:off x="3831056" y="2816010"/>
              <a:ext cx="37378" cy="27612"/>
              <a:chOff x="3866750" y="2520350"/>
              <a:chExt cx="78475" cy="60700"/>
            </a:xfrm>
          </p:grpSpPr>
          <p:sp>
            <p:nvSpPr>
              <p:cNvPr id="1304" name="Google Shape;1304;p75"/>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75"/>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75"/>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75"/>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8" name="Google Shape;1308;p75"/>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75"/>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75"/>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75"/>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75"/>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75"/>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75"/>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75"/>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75"/>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75"/>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75"/>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75"/>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75"/>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75"/>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75"/>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75"/>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75"/>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25" name="Google Shape;1325;p75"/>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75"/>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75"/>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75"/>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75"/>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75"/>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75"/>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75"/>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75"/>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75"/>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75"/>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75"/>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37" name="Google Shape;1337;p75"/>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75"/>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75"/>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75"/>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75"/>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75"/>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75"/>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75"/>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75"/>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75"/>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75"/>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75"/>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75"/>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0" name="Google Shape;1350;p75"/>
            <p:cNvGrpSpPr/>
            <p:nvPr/>
          </p:nvGrpSpPr>
          <p:grpSpPr>
            <a:xfrm>
              <a:off x="3632736" y="3051591"/>
              <a:ext cx="63288" cy="45217"/>
              <a:chOff x="3450375" y="3038225"/>
              <a:chExt cx="132875" cy="99400"/>
            </a:xfrm>
          </p:grpSpPr>
          <p:sp>
            <p:nvSpPr>
              <p:cNvPr id="1351" name="Google Shape;1351;p75"/>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75"/>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53" name="Google Shape;1353;p75"/>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75"/>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75"/>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75"/>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75"/>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75"/>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75"/>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75"/>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75"/>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62" name="Google Shape;1362;p75"/>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75"/>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75"/>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75"/>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75"/>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75"/>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75"/>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75"/>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75"/>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75"/>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1372" name="Google Shape;1372;p75"/>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75"/>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75"/>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75"/>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75"/>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75"/>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1378" name="Google Shape;1378;p75"/>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75"/>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75"/>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75"/>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75"/>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75"/>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75"/>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75"/>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75"/>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8" name="Google Shape;1388;p75"/>
          <p:cNvGrpSpPr/>
          <p:nvPr/>
        </p:nvGrpSpPr>
        <p:grpSpPr>
          <a:xfrm>
            <a:off x="3530618" y="1021765"/>
            <a:ext cx="2078182" cy="1366558"/>
            <a:chOff x="235800" y="830650"/>
            <a:chExt cx="6978450" cy="4588844"/>
          </a:xfrm>
        </p:grpSpPr>
        <p:sp>
          <p:nvSpPr>
            <p:cNvPr id="1389" name="Google Shape;1389;p75"/>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75"/>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75"/>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75"/>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75"/>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75"/>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5" name="Google Shape;1395;p75"/>
          <p:cNvGrpSpPr/>
          <p:nvPr/>
        </p:nvGrpSpPr>
        <p:grpSpPr>
          <a:xfrm>
            <a:off x="719115" y="2852867"/>
            <a:ext cx="2622876" cy="1333540"/>
            <a:chOff x="238125" y="1038125"/>
            <a:chExt cx="7146800" cy="3633625"/>
          </a:xfrm>
        </p:grpSpPr>
        <p:sp>
          <p:nvSpPr>
            <p:cNvPr id="1396" name="Google Shape;1396;p75"/>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75"/>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75"/>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75"/>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75"/>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75"/>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75"/>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75"/>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75"/>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75"/>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75"/>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75"/>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75"/>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75"/>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75"/>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75"/>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75"/>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75"/>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75"/>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75"/>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75"/>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75"/>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75"/>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75"/>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75"/>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75"/>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75"/>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75"/>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75"/>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75"/>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75"/>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75"/>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75"/>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75"/>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75"/>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75"/>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75"/>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75"/>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75"/>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75"/>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75"/>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75"/>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75"/>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75"/>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75"/>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75"/>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75"/>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75"/>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75"/>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75"/>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75"/>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75"/>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75"/>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75"/>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75"/>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75"/>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75"/>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75"/>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75"/>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75"/>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75"/>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75"/>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75"/>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75"/>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75"/>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75"/>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75"/>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75"/>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75"/>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75"/>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75"/>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75"/>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75"/>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75"/>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75"/>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75"/>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75"/>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75"/>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75"/>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75"/>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75"/>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75"/>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75"/>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75"/>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75"/>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75"/>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75"/>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75"/>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75"/>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75"/>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75"/>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75"/>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75"/>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75"/>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75"/>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75"/>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75"/>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75"/>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75"/>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75"/>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75"/>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75"/>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75"/>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75"/>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75"/>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75"/>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75"/>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75"/>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75"/>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75"/>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75"/>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75"/>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75"/>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75"/>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75"/>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75"/>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75"/>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75"/>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75"/>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75"/>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75"/>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75"/>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75"/>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75"/>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75"/>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75"/>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75"/>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75"/>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75"/>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75"/>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75"/>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75"/>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75"/>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75"/>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75"/>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75"/>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75"/>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75"/>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75"/>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75"/>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75"/>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75"/>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75"/>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75"/>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75"/>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75"/>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75"/>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75"/>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75"/>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75"/>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75"/>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75"/>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75"/>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75"/>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75"/>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75"/>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75"/>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75"/>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75"/>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75"/>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75"/>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75"/>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75"/>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75"/>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75"/>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75"/>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75"/>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75"/>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75"/>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75"/>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75"/>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75"/>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75"/>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75"/>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75"/>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75"/>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75"/>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75"/>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75"/>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75"/>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75"/>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75"/>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75"/>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75"/>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75"/>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75"/>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75"/>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75"/>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75"/>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75"/>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75"/>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75"/>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75"/>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75"/>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75"/>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75"/>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75"/>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75"/>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75"/>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75"/>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75"/>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75"/>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75"/>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75"/>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75"/>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75"/>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75"/>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75"/>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75"/>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75"/>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75"/>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75"/>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75"/>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75"/>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75"/>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75"/>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75"/>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75"/>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75"/>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75"/>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75"/>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75"/>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75"/>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75"/>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75"/>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75"/>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75"/>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75"/>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75"/>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75"/>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75"/>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75"/>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75"/>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75"/>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75"/>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75"/>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75"/>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75"/>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75"/>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75"/>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75"/>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75"/>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75"/>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75"/>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75"/>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75"/>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75"/>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75"/>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75"/>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75"/>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75"/>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75"/>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75"/>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75"/>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75"/>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75"/>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75"/>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75"/>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75"/>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75"/>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75"/>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75"/>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75"/>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75"/>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75"/>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75"/>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75"/>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75"/>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75"/>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75"/>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75"/>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75"/>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75"/>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75"/>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75"/>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75"/>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75"/>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75"/>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75"/>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75"/>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75"/>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75"/>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75"/>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75"/>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75"/>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75"/>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75"/>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75"/>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75"/>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75"/>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75"/>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75"/>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75"/>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75"/>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75"/>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75"/>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75"/>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75"/>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75"/>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75"/>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75"/>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75"/>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75"/>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75"/>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75"/>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75"/>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75"/>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75"/>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75"/>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75"/>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75"/>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75"/>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75"/>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75"/>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75"/>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75"/>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75"/>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75"/>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75"/>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75"/>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75"/>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75"/>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75"/>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75"/>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75"/>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75"/>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75"/>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75"/>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75"/>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75"/>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75"/>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75"/>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75"/>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75"/>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75"/>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75"/>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75"/>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75"/>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75"/>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75"/>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75"/>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75"/>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75"/>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75"/>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75"/>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75"/>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75"/>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75"/>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75"/>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75"/>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75"/>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75"/>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75"/>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75"/>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75"/>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75"/>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75"/>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75"/>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75"/>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75"/>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75"/>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75"/>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75"/>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75"/>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75"/>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75"/>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75"/>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75"/>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75"/>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75"/>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75"/>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75"/>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75"/>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75"/>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75"/>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75"/>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75"/>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75"/>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75"/>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75"/>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75"/>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75"/>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75"/>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75"/>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75"/>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75"/>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75"/>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75"/>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75"/>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75"/>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75"/>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75"/>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75"/>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75"/>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75"/>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75"/>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75"/>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75"/>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75"/>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75"/>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75"/>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75"/>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75"/>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75"/>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75"/>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75"/>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75"/>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75"/>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75"/>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75"/>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75"/>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75"/>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75"/>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75"/>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75"/>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75"/>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75"/>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75"/>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75"/>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75"/>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75"/>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75"/>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75"/>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75"/>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75"/>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75"/>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75"/>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75"/>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75"/>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75"/>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75"/>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75"/>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75"/>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75"/>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75"/>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75"/>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75"/>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75"/>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75"/>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75"/>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75"/>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75"/>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75"/>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75"/>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75"/>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75"/>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75"/>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75"/>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75"/>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75"/>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75"/>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75"/>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75"/>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75"/>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75"/>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75"/>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75"/>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75"/>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75"/>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75"/>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75"/>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75"/>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75"/>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75"/>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75"/>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75"/>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75"/>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75"/>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75"/>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75"/>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75"/>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75"/>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75"/>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75"/>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75"/>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75"/>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75"/>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75"/>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75"/>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75"/>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75"/>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75"/>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75"/>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75"/>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75"/>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75"/>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75"/>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75"/>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75"/>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75"/>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75"/>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75"/>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75"/>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75"/>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75"/>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75"/>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75"/>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75"/>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75"/>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75"/>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75"/>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75"/>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75"/>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75"/>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75"/>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75"/>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75"/>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75"/>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75"/>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75"/>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75"/>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75"/>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75"/>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75"/>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75"/>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75"/>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75"/>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75"/>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75"/>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75"/>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75"/>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75"/>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75"/>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75"/>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75"/>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75"/>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75"/>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75"/>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75"/>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75"/>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75"/>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75"/>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75"/>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75"/>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75"/>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75"/>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75"/>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75"/>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75"/>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75"/>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75"/>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75"/>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75"/>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75"/>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75"/>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75"/>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75"/>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75"/>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75"/>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75"/>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75"/>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75"/>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75"/>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75"/>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75"/>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75"/>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75"/>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75"/>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75"/>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75"/>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75"/>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75"/>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75"/>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75"/>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75"/>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75"/>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75"/>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75"/>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75"/>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75"/>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75"/>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75"/>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75"/>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75"/>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75"/>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75"/>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75"/>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75"/>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75"/>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75"/>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75"/>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75"/>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75"/>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75"/>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75"/>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75"/>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75"/>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75"/>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75"/>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75"/>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75"/>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75"/>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75"/>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75"/>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75"/>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75"/>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75"/>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75"/>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75"/>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75"/>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75"/>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75"/>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75"/>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75"/>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75"/>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75"/>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75"/>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75"/>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75"/>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75"/>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75"/>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75"/>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75"/>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75"/>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75"/>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75"/>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75"/>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75"/>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75"/>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75"/>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75"/>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75"/>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75"/>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75"/>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75"/>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75"/>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75"/>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75"/>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75"/>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75"/>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75"/>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75"/>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75"/>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75"/>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75"/>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75"/>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75"/>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75"/>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75"/>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75"/>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75"/>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75"/>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75"/>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75"/>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75"/>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75"/>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75"/>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75"/>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75"/>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75"/>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75"/>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75"/>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75"/>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75"/>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75"/>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75"/>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75"/>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75"/>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75"/>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75"/>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75"/>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75"/>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75"/>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75"/>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75"/>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75"/>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75"/>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75"/>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75"/>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75"/>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75"/>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75"/>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75"/>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75"/>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75"/>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75"/>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75"/>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75"/>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75"/>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75"/>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75"/>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75"/>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75"/>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75"/>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75"/>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75"/>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75"/>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75"/>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75"/>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75"/>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75"/>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75"/>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75"/>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75"/>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75"/>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75"/>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75"/>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75"/>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75"/>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75"/>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75"/>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75"/>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75"/>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75"/>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75"/>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75"/>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75"/>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75"/>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75"/>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75"/>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75"/>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75"/>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75"/>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75"/>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75"/>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75"/>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75"/>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75"/>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75"/>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75"/>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75"/>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75"/>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75"/>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75"/>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75"/>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75"/>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75"/>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75"/>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75"/>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75"/>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75"/>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75"/>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75"/>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75"/>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75"/>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75"/>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75"/>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75"/>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75"/>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75"/>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75"/>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75"/>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75"/>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75"/>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75"/>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75"/>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75"/>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75"/>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75"/>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75"/>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75"/>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75"/>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75"/>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75"/>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75"/>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75"/>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75"/>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75"/>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75"/>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75"/>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75"/>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75"/>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75"/>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75"/>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75"/>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75"/>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75"/>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75"/>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75"/>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75"/>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75"/>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75"/>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75"/>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75"/>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75"/>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75"/>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75"/>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75"/>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75"/>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75"/>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75"/>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75"/>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75"/>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75"/>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75"/>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75"/>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75"/>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75"/>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75"/>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75"/>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75"/>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75"/>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75"/>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75"/>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75"/>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75"/>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75"/>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75"/>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75"/>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75"/>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75"/>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75"/>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75"/>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75"/>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75"/>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75"/>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75"/>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75"/>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75"/>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75"/>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75"/>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75"/>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75"/>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75"/>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75"/>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75"/>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75"/>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75"/>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75"/>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75"/>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75"/>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75"/>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75"/>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75"/>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75"/>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75"/>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75"/>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75"/>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75"/>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75"/>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75"/>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75"/>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75"/>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75"/>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75"/>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75"/>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75"/>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75"/>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75"/>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75"/>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75"/>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75"/>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75"/>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75"/>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75"/>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75"/>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75"/>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75"/>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75"/>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75"/>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75"/>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75"/>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75"/>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75"/>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75"/>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75"/>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75"/>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75"/>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75"/>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75"/>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75"/>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75"/>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75"/>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75"/>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75"/>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75"/>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75"/>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75"/>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75"/>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75"/>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75"/>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75"/>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75"/>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75"/>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75"/>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75"/>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75"/>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75"/>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75"/>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75"/>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75"/>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75"/>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75"/>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75"/>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75"/>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75"/>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75"/>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75"/>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75"/>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75"/>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75"/>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75"/>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75"/>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75"/>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75"/>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75"/>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75"/>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75"/>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75"/>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75"/>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75"/>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75"/>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75"/>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75"/>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75"/>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75"/>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75"/>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75"/>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75"/>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75"/>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75"/>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75"/>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75"/>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75"/>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75"/>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75"/>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75"/>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75"/>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75"/>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75"/>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75"/>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75"/>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75"/>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75"/>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75"/>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75"/>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75"/>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75"/>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75"/>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75"/>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75"/>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75"/>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75"/>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75"/>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75"/>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75"/>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75"/>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75"/>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75"/>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75"/>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75"/>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75"/>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75"/>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75"/>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75"/>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75"/>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75"/>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75"/>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75"/>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75"/>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75"/>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75"/>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75"/>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75"/>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75"/>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75"/>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75"/>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75"/>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75"/>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75"/>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75"/>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75"/>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75"/>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75"/>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75"/>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75"/>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75"/>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75"/>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75"/>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75"/>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75"/>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75"/>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75"/>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75"/>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75"/>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75"/>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75"/>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75"/>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75"/>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75"/>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75"/>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75"/>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75"/>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75"/>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75"/>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75"/>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75"/>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75"/>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75"/>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75"/>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75"/>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75"/>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75"/>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75"/>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75"/>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75"/>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75"/>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75"/>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75"/>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75"/>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75"/>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75"/>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75"/>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75"/>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75"/>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75"/>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75"/>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75"/>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75"/>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75"/>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75"/>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75"/>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75"/>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75"/>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75"/>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75"/>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75"/>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75"/>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75"/>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75"/>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75"/>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75"/>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75"/>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75"/>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75"/>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75"/>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75"/>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75"/>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75"/>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75"/>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75"/>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75"/>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75"/>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75"/>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75"/>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75"/>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75"/>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75"/>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75"/>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75"/>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75"/>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75"/>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75"/>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75"/>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75"/>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75"/>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75"/>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75"/>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75"/>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75"/>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75"/>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75"/>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75"/>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75"/>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75"/>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75"/>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75"/>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75"/>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75"/>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75"/>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75"/>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75"/>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75"/>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75"/>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75"/>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75"/>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75"/>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75"/>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75"/>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75"/>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75"/>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75"/>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75"/>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75"/>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75"/>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75"/>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75"/>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75"/>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75"/>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75"/>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75"/>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75"/>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75"/>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75"/>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75"/>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75"/>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75"/>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75"/>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75"/>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75"/>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75"/>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75"/>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75"/>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75"/>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0" name="Google Shape;2490;p75"/>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75"/>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75"/>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75"/>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75"/>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75"/>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75"/>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75"/>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75"/>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75"/>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75"/>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75"/>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75"/>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75"/>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75"/>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75"/>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75"/>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75"/>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75"/>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75"/>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75"/>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75"/>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75"/>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75"/>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75"/>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75"/>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75"/>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75"/>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75"/>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75"/>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75"/>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75"/>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75"/>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75"/>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75"/>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75"/>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75"/>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75"/>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75"/>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75"/>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75"/>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75"/>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75"/>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75"/>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75"/>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75"/>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75"/>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75"/>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75"/>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75"/>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75"/>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75"/>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75"/>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75"/>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75"/>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75"/>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75"/>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75"/>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75"/>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75"/>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75"/>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75"/>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75"/>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75"/>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75"/>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75"/>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75"/>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75"/>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75"/>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75"/>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75"/>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75"/>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75"/>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75"/>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75"/>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75"/>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75"/>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75"/>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75"/>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75"/>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75"/>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75"/>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75"/>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75"/>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75"/>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75"/>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75"/>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75"/>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75"/>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75"/>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75"/>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75"/>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75"/>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75"/>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75"/>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75"/>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75"/>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75"/>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75"/>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75"/>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75"/>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75"/>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75"/>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75"/>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75"/>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75"/>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75"/>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75"/>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75"/>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75"/>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75"/>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75"/>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75"/>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75"/>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75"/>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75"/>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75"/>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75"/>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75"/>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75"/>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75"/>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75"/>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75"/>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75"/>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75"/>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75"/>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5"/>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5"/>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5"/>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5"/>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5"/>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5"/>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5"/>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5"/>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5"/>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5"/>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5"/>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5"/>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75"/>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75"/>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5"/>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5"/>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5"/>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5"/>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5"/>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5"/>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5"/>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5"/>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5"/>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5"/>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5"/>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5"/>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5"/>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5"/>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5"/>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5"/>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5"/>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75"/>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75"/>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5"/>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5"/>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5"/>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5"/>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5"/>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5"/>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5"/>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5"/>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5"/>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5"/>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5"/>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5"/>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5"/>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5"/>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5"/>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5"/>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5"/>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5"/>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5"/>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5"/>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5"/>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5"/>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5"/>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5"/>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5"/>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5"/>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5"/>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5"/>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5"/>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5"/>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5"/>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5"/>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5"/>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5"/>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5"/>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5"/>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5"/>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5"/>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5"/>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5"/>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5"/>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5"/>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5"/>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5"/>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5"/>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5"/>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5"/>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5"/>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5"/>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5"/>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5"/>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5"/>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5"/>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5"/>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5"/>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5"/>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5"/>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5"/>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5"/>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5"/>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5"/>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5"/>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5"/>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5"/>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5"/>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5"/>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5"/>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5"/>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5"/>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5"/>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5"/>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5"/>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5"/>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5"/>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5"/>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5"/>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5"/>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5"/>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5"/>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5"/>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5"/>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75"/>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75"/>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5"/>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5"/>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5"/>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5"/>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5"/>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5"/>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5"/>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5"/>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5"/>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5"/>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5"/>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5"/>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5"/>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5"/>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5"/>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5"/>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5"/>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5"/>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5"/>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5"/>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5"/>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75"/>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75"/>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5"/>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5"/>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5"/>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5"/>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5"/>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75"/>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75"/>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5"/>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5"/>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5"/>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5"/>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5"/>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5"/>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5"/>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75"/>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75"/>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5"/>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5"/>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5"/>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5"/>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5"/>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5"/>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5"/>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75"/>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75"/>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5"/>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5"/>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75"/>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75"/>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5"/>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75"/>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75"/>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75"/>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75"/>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75"/>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75"/>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75"/>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75"/>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75"/>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75"/>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75"/>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75"/>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75"/>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75"/>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75"/>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75"/>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75"/>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75"/>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75"/>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75"/>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75"/>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75"/>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75"/>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75"/>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75"/>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75"/>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75"/>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75"/>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75"/>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75"/>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75"/>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75"/>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8" name="Google Shape;2928;p75"/>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75"/>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2" name="Google Shape;2932;p75"/>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75"/>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5" name="Google Shape;2935;p75"/>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6" name="Google Shape;2936;p75"/>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75"/>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75"/>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75"/>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75"/>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75"/>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75"/>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75"/>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75"/>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75"/>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75"/>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75"/>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75"/>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8" name="Google Shape;2968;p75"/>
          <p:cNvGrpSpPr/>
          <p:nvPr/>
        </p:nvGrpSpPr>
        <p:grpSpPr>
          <a:xfrm>
            <a:off x="5834043" y="994977"/>
            <a:ext cx="2590840" cy="1380235"/>
            <a:chOff x="233350" y="949250"/>
            <a:chExt cx="7137300" cy="3802300"/>
          </a:xfrm>
        </p:grpSpPr>
        <p:sp>
          <p:nvSpPr>
            <p:cNvPr id="2969" name="Google Shape;2969;p7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7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7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7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7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7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7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7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7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7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7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7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7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7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7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7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7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7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7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7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7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7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7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7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7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7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7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7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7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7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0" name="Google Shape;3020;p75"/>
          <p:cNvGrpSpPr/>
          <p:nvPr/>
        </p:nvGrpSpPr>
        <p:grpSpPr>
          <a:xfrm>
            <a:off x="7648472" y="3039750"/>
            <a:ext cx="104231" cy="320340"/>
            <a:chOff x="7564426" y="3224343"/>
            <a:chExt cx="119985" cy="368801"/>
          </a:xfrm>
        </p:grpSpPr>
        <p:sp>
          <p:nvSpPr>
            <p:cNvPr id="3021" name="Google Shape;3021;p75"/>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75"/>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3" name="Google Shape;3023;p75"/>
          <p:cNvGrpSpPr/>
          <p:nvPr/>
        </p:nvGrpSpPr>
        <p:grpSpPr>
          <a:xfrm>
            <a:off x="7347961" y="3033852"/>
            <a:ext cx="189489" cy="332132"/>
            <a:chOff x="8370831" y="3202002"/>
            <a:chExt cx="218129" cy="382376"/>
          </a:xfrm>
        </p:grpSpPr>
        <p:sp>
          <p:nvSpPr>
            <p:cNvPr id="3024" name="Google Shape;3024;p75"/>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75"/>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6" name="Google Shape;3026;p75"/>
          <p:cNvGrpSpPr/>
          <p:nvPr/>
        </p:nvGrpSpPr>
        <p:grpSpPr>
          <a:xfrm>
            <a:off x="8071350" y="3444984"/>
            <a:ext cx="309429" cy="267000"/>
            <a:chOff x="6742064" y="3750480"/>
            <a:chExt cx="399315" cy="344560"/>
          </a:xfrm>
        </p:grpSpPr>
        <p:sp>
          <p:nvSpPr>
            <p:cNvPr id="3027" name="Google Shape;3027;p75"/>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75"/>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29" name="Google Shape;3029;p75"/>
          <p:cNvGrpSpPr/>
          <p:nvPr/>
        </p:nvGrpSpPr>
        <p:grpSpPr>
          <a:xfrm>
            <a:off x="7610369" y="3796031"/>
            <a:ext cx="180437" cy="281608"/>
            <a:chOff x="7248525" y="3739696"/>
            <a:chExt cx="230531" cy="359790"/>
          </a:xfrm>
        </p:grpSpPr>
        <p:sp>
          <p:nvSpPr>
            <p:cNvPr id="3030" name="Google Shape;3030;p75"/>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75"/>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2" name="Google Shape;3032;p75"/>
          <p:cNvGrpSpPr/>
          <p:nvPr/>
        </p:nvGrpSpPr>
        <p:grpSpPr>
          <a:xfrm>
            <a:off x="7856288" y="3439255"/>
            <a:ext cx="162896" cy="278710"/>
            <a:chOff x="7601242" y="3729267"/>
            <a:chExt cx="222566" cy="380803"/>
          </a:xfrm>
        </p:grpSpPr>
        <p:sp>
          <p:nvSpPr>
            <p:cNvPr id="3033" name="Google Shape;3033;p75"/>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75"/>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5" name="Google Shape;3035;p75"/>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6" name="Google Shape;3036;p75"/>
          <p:cNvGrpSpPr/>
          <p:nvPr/>
        </p:nvGrpSpPr>
        <p:grpSpPr>
          <a:xfrm>
            <a:off x="7345934" y="3440396"/>
            <a:ext cx="193543" cy="275990"/>
            <a:chOff x="8304647" y="3738687"/>
            <a:chExt cx="225076" cy="320956"/>
          </a:xfrm>
        </p:grpSpPr>
        <p:sp>
          <p:nvSpPr>
            <p:cNvPr id="3037" name="Google Shape;3037;p75"/>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75"/>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75"/>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0" name="Google Shape;3040;p75"/>
          <p:cNvGrpSpPr/>
          <p:nvPr/>
        </p:nvGrpSpPr>
        <p:grpSpPr>
          <a:xfrm>
            <a:off x="7618426" y="3440396"/>
            <a:ext cx="178492" cy="275990"/>
            <a:chOff x="8615101" y="3738687"/>
            <a:chExt cx="207573" cy="320956"/>
          </a:xfrm>
        </p:grpSpPr>
        <p:sp>
          <p:nvSpPr>
            <p:cNvPr id="3041" name="Google Shape;3041;p75"/>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75"/>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75"/>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44" name="Google Shape;3044;p75"/>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5" name="Google Shape;3045;p75"/>
          <p:cNvGrpSpPr/>
          <p:nvPr/>
        </p:nvGrpSpPr>
        <p:grpSpPr>
          <a:xfrm>
            <a:off x="6013131" y="3561884"/>
            <a:ext cx="557670" cy="511283"/>
            <a:chOff x="6015419" y="3716859"/>
            <a:chExt cx="557671" cy="511283"/>
          </a:xfrm>
        </p:grpSpPr>
        <p:sp>
          <p:nvSpPr>
            <p:cNvPr id="3046" name="Google Shape;3046;p75"/>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7" name="Google Shape;3047;p75"/>
            <p:cNvGrpSpPr/>
            <p:nvPr/>
          </p:nvGrpSpPr>
          <p:grpSpPr>
            <a:xfrm>
              <a:off x="6036094" y="3716980"/>
              <a:ext cx="529860" cy="510468"/>
              <a:chOff x="6036094" y="3716980"/>
              <a:chExt cx="529860" cy="510468"/>
            </a:xfrm>
          </p:grpSpPr>
          <p:sp>
            <p:nvSpPr>
              <p:cNvPr id="3048" name="Google Shape;3048;p75"/>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75"/>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75"/>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75"/>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75"/>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75"/>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75"/>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75"/>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75"/>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75"/>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58" name="Google Shape;3058;p75"/>
          <p:cNvGrpSpPr/>
          <p:nvPr/>
        </p:nvGrpSpPr>
        <p:grpSpPr>
          <a:xfrm>
            <a:off x="6642016" y="2918653"/>
            <a:ext cx="576302" cy="511871"/>
            <a:chOff x="6644304" y="3073628"/>
            <a:chExt cx="576302" cy="511871"/>
          </a:xfrm>
        </p:grpSpPr>
        <p:sp>
          <p:nvSpPr>
            <p:cNvPr id="3059" name="Google Shape;3059;p75"/>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0" name="Google Shape;3060;p75"/>
            <p:cNvGrpSpPr/>
            <p:nvPr/>
          </p:nvGrpSpPr>
          <p:grpSpPr>
            <a:xfrm>
              <a:off x="6712169" y="3085440"/>
              <a:ext cx="481622" cy="494913"/>
              <a:chOff x="6712169" y="3085440"/>
              <a:chExt cx="481622" cy="494913"/>
            </a:xfrm>
          </p:grpSpPr>
          <p:sp>
            <p:nvSpPr>
              <p:cNvPr id="3061" name="Google Shape;3061;p75"/>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75"/>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75"/>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75"/>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75"/>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6" name="Google Shape;3066;p75"/>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75"/>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75"/>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9" name="Google Shape;3069;p75"/>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0" name="Google Shape;3070;p75"/>
          <p:cNvGrpSpPr/>
          <p:nvPr/>
        </p:nvGrpSpPr>
        <p:grpSpPr>
          <a:xfrm>
            <a:off x="6649867" y="3561648"/>
            <a:ext cx="560631" cy="511352"/>
            <a:chOff x="6652154" y="3716623"/>
            <a:chExt cx="560631" cy="511352"/>
          </a:xfrm>
        </p:grpSpPr>
        <p:sp>
          <p:nvSpPr>
            <p:cNvPr id="3071" name="Google Shape;3071;p75"/>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2" name="Google Shape;3072;p75"/>
            <p:cNvGrpSpPr/>
            <p:nvPr/>
          </p:nvGrpSpPr>
          <p:grpSpPr>
            <a:xfrm>
              <a:off x="6669657" y="3716715"/>
              <a:ext cx="466779" cy="464290"/>
              <a:chOff x="6669657" y="3716715"/>
              <a:chExt cx="466779" cy="464290"/>
            </a:xfrm>
          </p:grpSpPr>
          <p:sp>
            <p:nvSpPr>
              <p:cNvPr id="3073" name="Google Shape;3073;p75"/>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75"/>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75"/>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75"/>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75"/>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75"/>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75"/>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75"/>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75"/>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75"/>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75"/>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75"/>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75"/>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86" name="Google Shape;3086;p75"/>
          <p:cNvGrpSpPr/>
          <p:nvPr/>
        </p:nvGrpSpPr>
        <p:grpSpPr>
          <a:xfrm>
            <a:off x="7843958" y="3843056"/>
            <a:ext cx="187557" cy="187557"/>
            <a:chOff x="8565775" y="671075"/>
            <a:chExt cx="441000" cy="441000"/>
          </a:xfrm>
        </p:grpSpPr>
        <p:sp>
          <p:nvSpPr>
            <p:cNvPr id="3087" name="Google Shape;3087;p75"/>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75"/>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89" name="Google Shape;3089;p75"/>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75"/>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1" name="Google Shape;3091;p75"/>
          <p:cNvGrpSpPr/>
          <p:nvPr/>
        </p:nvGrpSpPr>
        <p:grpSpPr>
          <a:xfrm>
            <a:off x="5997813" y="2921275"/>
            <a:ext cx="587871" cy="512373"/>
            <a:chOff x="6000100" y="3076250"/>
            <a:chExt cx="587871" cy="512373"/>
          </a:xfrm>
        </p:grpSpPr>
        <p:sp>
          <p:nvSpPr>
            <p:cNvPr id="3092" name="Google Shape;3092;p75"/>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93" name="Google Shape;3093;p75"/>
            <p:cNvGrpSpPr/>
            <p:nvPr/>
          </p:nvGrpSpPr>
          <p:grpSpPr>
            <a:xfrm>
              <a:off x="6031360" y="3076713"/>
              <a:ext cx="539107" cy="480965"/>
              <a:chOff x="6031360" y="3076713"/>
              <a:chExt cx="539107" cy="480965"/>
            </a:xfrm>
          </p:grpSpPr>
          <p:sp>
            <p:nvSpPr>
              <p:cNvPr id="3094" name="Google Shape;3094;p75"/>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75"/>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75"/>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75"/>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75"/>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75"/>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75"/>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01" name="Google Shape;3101;p75"/>
          <p:cNvGrpSpPr/>
          <p:nvPr/>
        </p:nvGrpSpPr>
        <p:grpSpPr>
          <a:xfrm>
            <a:off x="3574273" y="2854307"/>
            <a:ext cx="2241344" cy="1330656"/>
            <a:chOff x="3597785" y="3065882"/>
            <a:chExt cx="2241344" cy="1330656"/>
          </a:xfrm>
        </p:grpSpPr>
        <p:grpSp>
          <p:nvGrpSpPr>
            <p:cNvPr id="3102" name="Google Shape;3102;p75"/>
            <p:cNvGrpSpPr/>
            <p:nvPr/>
          </p:nvGrpSpPr>
          <p:grpSpPr>
            <a:xfrm>
              <a:off x="5296908" y="3937355"/>
              <a:ext cx="143198" cy="32380"/>
              <a:chOff x="5296908" y="3937355"/>
              <a:chExt cx="143198" cy="32380"/>
            </a:xfrm>
          </p:grpSpPr>
          <p:sp>
            <p:nvSpPr>
              <p:cNvPr id="3103" name="Google Shape;3103;p75"/>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4" name="Google Shape;3104;p75"/>
              <p:cNvGrpSpPr/>
              <p:nvPr/>
            </p:nvGrpSpPr>
            <p:grpSpPr>
              <a:xfrm>
                <a:off x="5402331" y="3937355"/>
                <a:ext cx="37776" cy="32380"/>
                <a:chOff x="5402331" y="3937355"/>
                <a:chExt cx="37776" cy="32380"/>
              </a:xfrm>
            </p:grpSpPr>
            <p:sp>
              <p:nvSpPr>
                <p:cNvPr id="3105" name="Google Shape;3105;p75"/>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75"/>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75"/>
              <p:cNvGrpSpPr/>
              <p:nvPr/>
            </p:nvGrpSpPr>
            <p:grpSpPr>
              <a:xfrm>
                <a:off x="5296908" y="3937355"/>
                <a:ext cx="37783" cy="32380"/>
                <a:chOff x="5296908" y="3937355"/>
                <a:chExt cx="37783" cy="32380"/>
              </a:xfrm>
            </p:grpSpPr>
            <p:sp>
              <p:nvSpPr>
                <p:cNvPr id="3108" name="Google Shape;3108;p75"/>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75"/>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10" name="Google Shape;3110;p75"/>
            <p:cNvGrpSpPr/>
            <p:nvPr/>
          </p:nvGrpSpPr>
          <p:grpSpPr>
            <a:xfrm>
              <a:off x="4724163" y="3119631"/>
              <a:ext cx="120838" cy="84218"/>
              <a:chOff x="4724163" y="3119631"/>
              <a:chExt cx="120838" cy="84218"/>
            </a:xfrm>
          </p:grpSpPr>
          <p:grpSp>
            <p:nvGrpSpPr>
              <p:cNvPr id="3111" name="Google Shape;3111;p75"/>
              <p:cNvGrpSpPr/>
              <p:nvPr/>
            </p:nvGrpSpPr>
            <p:grpSpPr>
              <a:xfrm>
                <a:off x="4746712" y="3132773"/>
                <a:ext cx="86869" cy="56424"/>
                <a:chOff x="4746712" y="3132773"/>
                <a:chExt cx="86869" cy="56424"/>
              </a:xfrm>
            </p:grpSpPr>
            <p:sp>
              <p:nvSpPr>
                <p:cNvPr id="3112" name="Google Shape;3112;p75"/>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75"/>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4" name="Google Shape;3114;p75"/>
              <p:cNvGrpSpPr/>
              <p:nvPr/>
            </p:nvGrpSpPr>
            <p:grpSpPr>
              <a:xfrm>
                <a:off x="4773634" y="3143336"/>
                <a:ext cx="37776" cy="32451"/>
                <a:chOff x="4773634" y="3143336"/>
                <a:chExt cx="37776" cy="32451"/>
              </a:xfrm>
            </p:grpSpPr>
            <p:sp>
              <p:nvSpPr>
                <p:cNvPr id="3115" name="Google Shape;3115;p75"/>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75"/>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7" name="Google Shape;3117;p75"/>
              <p:cNvGrpSpPr/>
              <p:nvPr/>
            </p:nvGrpSpPr>
            <p:grpSpPr>
              <a:xfrm>
                <a:off x="4724163" y="3131248"/>
                <a:ext cx="37776" cy="32459"/>
                <a:chOff x="4724163" y="3131248"/>
                <a:chExt cx="37776" cy="32459"/>
              </a:xfrm>
            </p:grpSpPr>
            <p:sp>
              <p:nvSpPr>
                <p:cNvPr id="3118" name="Google Shape;3118;p75"/>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75"/>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75"/>
              <p:cNvGrpSpPr/>
              <p:nvPr/>
            </p:nvGrpSpPr>
            <p:grpSpPr>
              <a:xfrm>
                <a:off x="4755081" y="3176054"/>
                <a:ext cx="32357" cy="27795"/>
                <a:chOff x="4755081" y="3176054"/>
                <a:chExt cx="32357" cy="27795"/>
              </a:xfrm>
            </p:grpSpPr>
            <p:sp>
              <p:nvSpPr>
                <p:cNvPr id="3121" name="Google Shape;3121;p75"/>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75"/>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3" name="Google Shape;3123;p75"/>
              <p:cNvGrpSpPr/>
              <p:nvPr/>
            </p:nvGrpSpPr>
            <p:grpSpPr>
              <a:xfrm>
                <a:off x="4812550" y="3119631"/>
                <a:ext cx="32451" cy="27803"/>
                <a:chOff x="4812550" y="3119631"/>
                <a:chExt cx="32451" cy="27803"/>
              </a:xfrm>
            </p:grpSpPr>
            <p:sp>
              <p:nvSpPr>
                <p:cNvPr id="3124" name="Google Shape;3124;p75"/>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75"/>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26" name="Google Shape;3126;p75"/>
            <p:cNvGrpSpPr/>
            <p:nvPr/>
          </p:nvGrpSpPr>
          <p:grpSpPr>
            <a:xfrm>
              <a:off x="5382826" y="4027197"/>
              <a:ext cx="268967" cy="250422"/>
              <a:chOff x="5382826" y="4027197"/>
              <a:chExt cx="268967" cy="250422"/>
            </a:xfrm>
          </p:grpSpPr>
          <p:grpSp>
            <p:nvGrpSpPr>
              <p:cNvPr id="3127" name="Google Shape;3127;p75"/>
              <p:cNvGrpSpPr/>
              <p:nvPr/>
            </p:nvGrpSpPr>
            <p:grpSpPr>
              <a:xfrm>
                <a:off x="5405280" y="4042510"/>
                <a:ext cx="237570" cy="218647"/>
                <a:chOff x="5405280" y="4042510"/>
                <a:chExt cx="237570" cy="218647"/>
              </a:xfrm>
            </p:grpSpPr>
            <p:sp>
              <p:nvSpPr>
                <p:cNvPr id="3128" name="Google Shape;3128;p75"/>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75"/>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75"/>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75"/>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75"/>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75"/>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4" name="Google Shape;3134;p75"/>
              <p:cNvGrpSpPr/>
              <p:nvPr/>
            </p:nvGrpSpPr>
            <p:grpSpPr>
              <a:xfrm>
                <a:off x="5382826" y="4125549"/>
                <a:ext cx="37776" cy="32380"/>
                <a:chOff x="5382826" y="4125549"/>
                <a:chExt cx="37776" cy="32380"/>
              </a:xfrm>
            </p:grpSpPr>
            <p:sp>
              <p:nvSpPr>
                <p:cNvPr id="3135" name="Google Shape;3135;p75"/>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75"/>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75"/>
              <p:cNvGrpSpPr/>
              <p:nvPr/>
            </p:nvGrpSpPr>
            <p:grpSpPr>
              <a:xfrm>
                <a:off x="5475680" y="4195587"/>
                <a:ext cx="37783" cy="32364"/>
                <a:chOff x="5475680" y="4195587"/>
                <a:chExt cx="37783" cy="32364"/>
              </a:xfrm>
            </p:grpSpPr>
            <p:sp>
              <p:nvSpPr>
                <p:cNvPr id="3138" name="Google Shape;3138;p75"/>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75"/>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0" name="Google Shape;3140;p75"/>
              <p:cNvGrpSpPr/>
              <p:nvPr/>
            </p:nvGrpSpPr>
            <p:grpSpPr>
              <a:xfrm>
                <a:off x="5532575" y="4027197"/>
                <a:ext cx="33308" cy="32262"/>
                <a:chOff x="5532575" y="4027197"/>
                <a:chExt cx="33308" cy="32262"/>
              </a:xfrm>
            </p:grpSpPr>
            <p:sp>
              <p:nvSpPr>
                <p:cNvPr id="3141" name="Google Shape;3141;p75"/>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75"/>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3" name="Google Shape;3143;p75"/>
              <p:cNvGrpSpPr/>
              <p:nvPr/>
            </p:nvGrpSpPr>
            <p:grpSpPr>
              <a:xfrm>
                <a:off x="5590706" y="4245348"/>
                <a:ext cx="33497" cy="32270"/>
                <a:chOff x="5590706" y="4245348"/>
                <a:chExt cx="33497" cy="32270"/>
              </a:xfrm>
            </p:grpSpPr>
            <p:sp>
              <p:nvSpPr>
                <p:cNvPr id="3144" name="Google Shape;3144;p75"/>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75"/>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6" name="Google Shape;3146;p75"/>
              <p:cNvGrpSpPr/>
              <p:nvPr/>
            </p:nvGrpSpPr>
            <p:grpSpPr>
              <a:xfrm>
                <a:off x="5618681" y="4109677"/>
                <a:ext cx="33112" cy="32357"/>
                <a:chOff x="5618681" y="4109677"/>
                <a:chExt cx="33112" cy="32357"/>
              </a:xfrm>
            </p:grpSpPr>
            <p:sp>
              <p:nvSpPr>
                <p:cNvPr id="3147" name="Google Shape;3147;p75"/>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75"/>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9" name="Google Shape;3149;p75"/>
              <p:cNvGrpSpPr/>
              <p:nvPr/>
            </p:nvGrpSpPr>
            <p:grpSpPr>
              <a:xfrm>
                <a:off x="5479298" y="4128262"/>
                <a:ext cx="31405" cy="26906"/>
                <a:chOff x="5479298" y="4128262"/>
                <a:chExt cx="31405" cy="26906"/>
              </a:xfrm>
            </p:grpSpPr>
            <p:sp>
              <p:nvSpPr>
                <p:cNvPr id="3150" name="Google Shape;3150;p75"/>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75"/>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2" name="Google Shape;3152;p75"/>
              <p:cNvGrpSpPr/>
              <p:nvPr/>
            </p:nvGrpSpPr>
            <p:grpSpPr>
              <a:xfrm>
                <a:off x="5582903" y="4180116"/>
                <a:ext cx="31499" cy="26898"/>
                <a:chOff x="5582903" y="4180116"/>
                <a:chExt cx="31499" cy="26898"/>
              </a:xfrm>
            </p:grpSpPr>
            <p:sp>
              <p:nvSpPr>
                <p:cNvPr id="3153" name="Google Shape;3153;p75"/>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75"/>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55" name="Google Shape;3155;p75"/>
            <p:cNvGrpSpPr/>
            <p:nvPr/>
          </p:nvGrpSpPr>
          <p:grpSpPr>
            <a:xfrm>
              <a:off x="3977681" y="3230323"/>
              <a:ext cx="94584" cy="84085"/>
              <a:chOff x="3977681" y="3230323"/>
              <a:chExt cx="94584" cy="84085"/>
            </a:xfrm>
          </p:grpSpPr>
          <p:grpSp>
            <p:nvGrpSpPr>
              <p:cNvPr id="3156" name="Google Shape;3156;p75"/>
              <p:cNvGrpSpPr/>
              <p:nvPr/>
            </p:nvGrpSpPr>
            <p:grpSpPr>
              <a:xfrm>
                <a:off x="4000135" y="3243041"/>
                <a:ext cx="59570" cy="57186"/>
                <a:chOff x="4000135" y="3243041"/>
                <a:chExt cx="59570" cy="57186"/>
              </a:xfrm>
            </p:grpSpPr>
            <p:sp>
              <p:nvSpPr>
                <p:cNvPr id="3157" name="Google Shape;3157;p75"/>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75"/>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75"/>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0" name="Google Shape;3160;p75"/>
              <p:cNvGrpSpPr/>
              <p:nvPr/>
            </p:nvGrpSpPr>
            <p:grpSpPr>
              <a:xfrm>
                <a:off x="3977681" y="3245872"/>
                <a:ext cx="37783" cy="32380"/>
                <a:chOff x="3977681" y="3245872"/>
                <a:chExt cx="37783" cy="32380"/>
              </a:xfrm>
            </p:grpSpPr>
            <p:sp>
              <p:nvSpPr>
                <p:cNvPr id="3161" name="Google Shape;3161;p75"/>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75"/>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3" name="Google Shape;3163;p75"/>
              <p:cNvGrpSpPr/>
              <p:nvPr/>
            </p:nvGrpSpPr>
            <p:grpSpPr>
              <a:xfrm>
                <a:off x="4040860" y="3262672"/>
                <a:ext cx="31405" cy="27001"/>
                <a:chOff x="4040860" y="3262672"/>
                <a:chExt cx="31405" cy="27001"/>
              </a:xfrm>
            </p:grpSpPr>
            <p:sp>
              <p:nvSpPr>
                <p:cNvPr id="3164" name="Google Shape;3164;p75"/>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75"/>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6" name="Google Shape;3166;p75"/>
              <p:cNvGrpSpPr/>
              <p:nvPr/>
            </p:nvGrpSpPr>
            <p:grpSpPr>
              <a:xfrm>
                <a:off x="4021072" y="3230323"/>
                <a:ext cx="31397" cy="26906"/>
                <a:chOff x="4021072" y="3230323"/>
                <a:chExt cx="31397" cy="26906"/>
              </a:xfrm>
            </p:grpSpPr>
            <p:sp>
              <p:nvSpPr>
                <p:cNvPr id="3167" name="Google Shape;3167;p75"/>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5"/>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9" name="Google Shape;3169;p75"/>
              <p:cNvGrpSpPr/>
              <p:nvPr/>
            </p:nvGrpSpPr>
            <p:grpSpPr>
              <a:xfrm>
                <a:off x="4001472" y="3287462"/>
                <a:ext cx="31499" cy="26945"/>
                <a:chOff x="4001472" y="3287462"/>
                <a:chExt cx="31499" cy="26945"/>
              </a:xfrm>
            </p:grpSpPr>
            <p:sp>
              <p:nvSpPr>
                <p:cNvPr id="3170" name="Google Shape;3170;p75"/>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75"/>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2" name="Google Shape;3172;p75"/>
            <p:cNvGrpSpPr/>
            <p:nvPr/>
          </p:nvGrpSpPr>
          <p:grpSpPr>
            <a:xfrm>
              <a:off x="4084715" y="3258865"/>
              <a:ext cx="184961" cy="137268"/>
              <a:chOff x="4084715" y="3258865"/>
              <a:chExt cx="184961" cy="137268"/>
            </a:xfrm>
          </p:grpSpPr>
          <p:grpSp>
            <p:nvGrpSpPr>
              <p:cNvPr id="3173" name="Google Shape;3173;p75"/>
              <p:cNvGrpSpPr/>
              <p:nvPr/>
            </p:nvGrpSpPr>
            <p:grpSpPr>
              <a:xfrm>
                <a:off x="4107453" y="3271583"/>
                <a:ext cx="153470" cy="110275"/>
                <a:chOff x="4107453" y="3271583"/>
                <a:chExt cx="153470" cy="110275"/>
              </a:xfrm>
            </p:grpSpPr>
            <p:sp>
              <p:nvSpPr>
                <p:cNvPr id="3174" name="Google Shape;3174;p75"/>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75"/>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5"/>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5"/>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8" name="Google Shape;3178;p75"/>
              <p:cNvGrpSpPr/>
              <p:nvPr/>
            </p:nvGrpSpPr>
            <p:grpSpPr>
              <a:xfrm>
                <a:off x="4136947" y="3258865"/>
                <a:ext cx="31499" cy="27001"/>
                <a:chOff x="4136947" y="3258865"/>
                <a:chExt cx="31499" cy="27001"/>
              </a:xfrm>
            </p:grpSpPr>
            <p:sp>
              <p:nvSpPr>
                <p:cNvPr id="3179" name="Google Shape;3179;p75"/>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75"/>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1" name="Google Shape;3181;p75"/>
              <p:cNvGrpSpPr/>
              <p:nvPr/>
            </p:nvGrpSpPr>
            <p:grpSpPr>
              <a:xfrm>
                <a:off x="4084715" y="3266478"/>
                <a:ext cx="31468" cy="26898"/>
                <a:chOff x="4084715" y="3266478"/>
                <a:chExt cx="31468" cy="26898"/>
              </a:xfrm>
            </p:grpSpPr>
            <p:sp>
              <p:nvSpPr>
                <p:cNvPr id="3182" name="Google Shape;3182;p75"/>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5"/>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4" name="Google Shape;3184;p75"/>
              <p:cNvGrpSpPr/>
              <p:nvPr/>
            </p:nvGrpSpPr>
            <p:grpSpPr>
              <a:xfrm>
                <a:off x="4159213" y="3279849"/>
                <a:ext cx="31405" cy="26945"/>
                <a:chOff x="4159213" y="3279849"/>
                <a:chExt cx="31405" cy="26945"/>
              </a:xfrm>
            </p:grpSpPr>
            <p:sp>
              <p:nvSpPr>
                <p:cNvPr id="3185" name="Google Shape;3185;p75"/>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5"/>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75"/>
              <p:cNvGrpSpPr/>
              <p:nvPr/>
            </p:nvGrpSpPr>
            <p:grpSpPr>
              <a:xfrm>
                <a:off x="4201550" y="3266502"/>
                <a:ext cx="31405" cy="26883"/>
                <a:chOff x="4201550" y="3266502"/>
                <a:chExt cx="31405" cy="26883"/>
              </a:xfrm>
            </p:grpSpPr>
            <p:sp>
              <p:nvSpPr>
                <p:cNvPr id="3188" name="Google Shape;3188;p75"/>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5"/>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0" name="Google Shape;3190;p75"/>
              <p:cNvGrpSpPr/>
              <p:nvPr/>
            </p:nvGrpSpPr>
            <p:grpSpPr>
              <a:xfrm>
                <a:off x="4201550" y="3338278"/>
                <a:ext cx="31405" cy="26930"/>
                <a:chOff x="4201550" y="3338278"/>
                <a:chExt cx="31405" cy="26930"/>
              </a:xfrm>
            </p:grpSpPr>
            <p:sp>
              <p:nvSpPr>
                <p:cNvPr id="3191" name="Google Shape;3191;p75"/>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5"/>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3" name="Google Shape;3193;p75"/>
              <p:cNvGrpSpPr/>
              <p:nvPr/>
            </p:nvGrpSpPr>
            <p:grpSpPr>
              <a:xfrm>
                <a:off x="4238272" y="3369132"/>
                <a:ext cx="31405" cy="27001"/>
                <a:chOff x="4238272" y="3369132"/>
                <a:chExt cx="31405" cy="27001"/>
              </a:xfrm>
            </p:grpSpPr>
            <p:sp>
              <p:nvSpPr>
                <p:cNvPr id="3194" name="Google Shape;3194;p75"/>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5"/>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96" name="Google Shape;3196;p75"/>
            <p:cNvGrpSpPr/>
            <p:nvPr/>
          </p:nvGrpSpPr>
          <p:grpSpPr>
            <a:xfrm>
              <a:off x="4068639" y="3200169"/>
              <a:ext cx="77643" cy="37272"/>
              <a:chOff x="4068639" y="3200169"/>
              <a:chExt cx="77643" cy="37272"/>
            </a:xfrm>
          </p:grpSpPr>
          <p:sp>
            <p:nvSpPr>
              <p:cNvPr id="3197" name="Google Shape;3197;p75"/>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8" name="Google Shape;3198;p75"/>
              <p:cNvGrpSpPr/>
              <p:nvPr/>
            </p:nvGrpSpPr>
            <p:grpSpPr>
              <a:xfrm>
                <a:off x="4114878" y="3200169"/>
                <a:ext cx="31405" cy="26993"/>
                <a:chOff x="4114878" y="3200169"/>
                <a:chExt cx="31405" cy="26993"/>
              </a:xfrm>
            </p:grpSpPr>
            <p:sp>
              <p:nvSpPr>
                <p:cNvPr id="3199" name="Google Shape;3199;p75"/>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5"/>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1" name="Google Shape;3201;p75"/>
              <p:cNvGrpSpPr/>
              <p:nvPr/>
            </p:nvGrpSpPr>
            <p:grpSpPr>
              <a:xfrm>
                <a:off x="4068639" y="3210535"/>
                <a:ext cx="31499" cy="26906"/>
                <a:chOff x="4068639" y="3210535"/>
                <a:chExt cx="31499" cy="26906"/>
              </a:xfrm>
            </p:grpSpPr>
            <p:sp>
              <p:nvSpPr>
                <p:cNvPr id="3202" name="Google Shape;3202;p75"/>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5"/>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04" name="Google Shape;3204;p75"/>
            <p:cNvGrpSpPr/>
            <p:nvPr/>
          </p:nvGrpSpPr>
          <p:grpSpPr>
            <a:xfrm>
              <a:off x="3869702" y="3066935"/>
              <a:ext cx="382664" cy="190294"/>
              <a:chOff x="3869702" y="3066935"/>
              <a:chExt cx="382664" cy="190294"/>
            </a:xfrm>
          </p:grpSpPr>
          <p:grpSp>
            <p:nvGrpSpPr>
              <p:cNvPr id="3205" name="Google Shape;3205;p75"/>
              <p:cNvGrpSpPr/>
              <p:nvPr/>
            </p:nvGrpSpPr>
            <p:grpSpPr>
              <a:xfrm>
                <a:off x="3888633" y="3082351"/>
                <a:ext cx="351172" cy="160698"/>
                <a:chOff x="3888633" y="3082351"/>
                <a:chExt cx="351172" cy="160698"/>
              </a:xfrm>
            </p:grpSpPr>
            <p:sp>
              <p:nvSpPr>
                <p:cNvPr id="3206" name="Google Shape;3206;p75"/>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5"/>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5"/>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5"/>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5"/>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5"/>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2" name="Google Shape;3212;p75"/>
              <p:cNvGrpSpPr/>
              <p:nvPr/>
            </p:nvGrpSpPr>
            <p:grpSpPr>
              <a:xfrm>
                <a:off x="4143703" y="3066935"/>
                <a:ext cx="37783" cy="32357"/>
                <a:chOff x="4143703" y="3066935"/>
                <a:chExt cx="37783" cy="32357"/>
              </a:xfrm>
            </p:grpSpPr>
            <p:sp>
              <p:nvSpPr>
                <p:cNvPr id="3213" name="Google Shape;3213;p75"/>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5"/>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5" name="Google Shape;3215;p75"/>
              <p:cNvGrpSpPr/>
              <p:nvPr/>
            </p:nvGrpSpPr>
            <p:grpSpPr>
              <a:xfrm>
                <a:off x="4044565" y="3103563"/>
                <a:ext cx="37783" cy="32451"/>
                <a:chOff x="4044565" y="3103563"/>
                <a:chExt cx="37783" cy="32451"/>
              </a:xfrm>
            </p:grpSpPr>
            <p:sp>
              <p:nvSpPr>
                <p:cNvPr id="3216" name="Google Shape;3216;p75"/>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5"/>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8" name="Google Shape;3218;p75"/>
              <p:cNvGrpSpPr/>
              <p:nvPr/>
            </p:nvGrpSpPr>
            <p:grpSpPr>
              <a:xfrm>
                <a:off x="4017454" y="3188237"/>
                <a:ext cx="37776" cy="32357"/>
                <a:chOff x="4017454" y="3188237"/>
                <a:chExt cx="37776" cy="32357"/>
              </a:xfrm>
            </p:grpSpPr>
            <p:sp>
              <p:nvSpPr>
                <p:cNvPr id="3219" name="Google Shape;3219;p75"/>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5"/>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1" name="Google Shape;3221;p75"/>
              <p:cNvGrpSpPr/>
              <p:nvPr/>
            </p:nvGrpSpPr>
            <p:grpSpPr>
              <a:xfrm>
                <a:off x="3921548" y="3157509"/>
                <a:ext cx="37783" cy="32357"/>
                <a:chOff x="3921548" y="3157509"/>
                <a:chExt cx="37783" cy="32357"/>
              </a:xfrm>
            </p:grpSpPr>
            <p:sp>
              <p:nvSpPr>
                <p:cNvPr id="3222" name="Google Shape;3222;p75"/>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5"/>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4" name="Google Shape;3224;p75"/>
              <p:cNvGrpSpPr/>
              <p:nvPr/>
            </p:nvGrpSpPr>
            <p:grpSpPr>
              <a:xfrm>
                <a:off x="3939056" y="3211620"/>
                <a:ext cx="37783" cy="32380"/>
                <a:chOff x="3939056" y="3211620"/>
                <a:chExt cx="37783" cy="32380"/>
              </a:xfrm>
            </p:grpSpPr>
            <p:sp>
              <p:nvSpPr>
                <p:cNvPr id="3225" name="Google Shape;3225;p75"/>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5"/>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7" name="Google Shape;3227;p75"/>
              <p:cNvGrpSpPr/>
              <p:nvPr/>
            </p:nvGrpSpPr>
            <p:grpSpPr>
              <a:xfrm>
                <a:off x="4176240" y="3136965"/>
                <a:ext cx="31405" cy="26930"/>
                <a:chOff x="4176240" y="3136965"/>
                <a:chExt cx="31405" cy="26930"/>
              </a:xfrm>
            </p:grpSpPr>
            <p:sp>
              <p:nvSpPr>
                <p:cNvPr id="3228" name="Google Shape;3228;p75"/>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75"/>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0" name="Google Shape;3230;p75"/>
              <p:cNvGrpSpPr/>
              <p:nvPr/>
            </p:nvGrpSpPr>
            <p:grpSpPr>
              <a:xfrm>
                <a:off x="4133148" y="3152593"/>
                <a:ext cx="31499" cy="27001"/>
                <a:chOff x="4133148" y="3152593"/>
                <a:chExt cx="31499" cy="27001"/>
              </a:xfrm>
            </p:grpSpPr>
            <p:sp>
              <p:nvSpPr>
                <p:cNvPr id="3231" name="Google Shape;3231;p75"/>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5"/>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3" name="Google Shape;3233;p75"/>
              <p:cNvGrpSpPr/>
              <p:nvPr/>
            </p:nvGrpSpPr>
            <p:grpSpPr>
              <a:xfrm>
                <a:off x="4220866" y="3073534"/>
                <a:ext cx="31499" cy="26898"/>
                <a:chOff x="4220866" y="3073534"/>
                <a:chExt cx="31499" cy="26898"/>
              </a:xfrm>
            </p:grpSpPr>
            <p:sp>
              <p:nvSpPr>
                <p:cNvPr id="3234" name="Google Shape;3234;p75"/>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5"/>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6" name="Google Shape;3236;p75"/>
              <p:cNvGrpSpPr/>
              <p:nvPr/>
            </p:nvGrpSpPr>
            <p:grpSpPr>
              <a:xfrm>
                <a:off x="3869702" y="3230323"/>
                <a:ext cx="31499" cy="26906"/>
                <a:chOff x="3869702" y="3230323"/>
                <a:chExt cx="31499" cy="26906"/>
              </a:xfrm>
            </p:grpSpPr>
            <p:sp>
              <p:nvSpPr>
                <p:cNvPr id="3237" name="Google Shape;3237;p75"/>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5"/>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39" name="Google Shape;3239;p75"/>
            <p:cNvGrpSpPr/>
            <p:nvPr/>
          </p:nvGrpSpPr>
          <p:grpSpPr>
            <a:xfrm>
              <a:off x="4271383" y="3065882"/>
              <a:ext cx="304556" cy="341663"/>
              <a:chOff x="4271383" y="3065882"/>
              <a:chExt cx="304556" cy="341663"/>
            </a:xfrm>
          </p:grpSpPr>
          <p:grpSp>
            <p:nvGrpSpPr>
              <p:cNvPr id="3240" name="Google Shape;3240;p75"/>
              <p:cNvGrpSpPr/>
              <p:nvPr/>
            </p:nvGrpSpPr>
            <p:grpSpPr>
              <a:xfrm>
                <a:off x="4293838" y="3078639"/>
                <a:ext cx="269353" cy="311973"/>
                <a:chOff x="4293838" y="3078639"/>
                <a:chExt cx="269353" cy="311973"/>
              </a:xfrm>
            </p:grpSpPr>
            <p:sp>
              <p:nvSpPr>
                <p:cNvPr id="3241" name="Google Shape;3241;p75"/>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5"/>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5"/>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5"/>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5"/>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5"/>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5"/>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5"/>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5"/>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5"/>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5"/>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5"/>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5"/>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75"/>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75"/>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75"/>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5"/>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8" name="Google Shape;3258;p75"/>
              <p:cNvGrpSpPr/>
              <p:nvPr/>
            </p:nvGrpSpPr>
            <p:grpSpPr>
              <a:xfrm>
                <a:off x="4538164" y="3342061"/>
                <a:ext cx="37776" cy="32380"/>
                <a:chOff x="4538164" y="3342061"/>
                <a:chExt cx="37776" cy="32380"/>
              </a:xfrm>
            </p:grpSpPr>
            <p:sp>
              <p:nvSpPr>
                <p:cNvPr id="3259" name="Google Shape;3259;p75"/>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75"/>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1" name="Google Shape;3261;p75"/>
              <p:cNvGrpSpPr/>
              <p:nvPr/>
            </p:nvGrpSpPr>
            <p:grpSpPr>
              <a:xfrm>
                <a:off x="4271383" y="3194742"/>
                <a:ext cx="37783" cy="32420"/>
                <a:chOff x="4271383" y="3194742"/>
                <a:chExt cx="37783" cy="32420"/>
              </a:xfrm>
            </p:grpSpPr>
            <p:sp>
              <p:nvSpPr>
                <p:cNvPr id="3262" name="Google Shape;3262;p75"/>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75"/>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4" name="Google Shape;3264;p75"/>
              <p:cNvGrpSpPr/>
              <p:nvPr/>
            </p:nvGrpSpPr>
            <p:grpSpPr>
              <a:xfrm>
                <a:off x="4284416" y="3084058"/>
                <a:ext cx="37783" cy="32357"/>
                <a:chOff x="4284416" y="3084058"/>
                <a:chExt cx="37783" cy="32357"/>
              </a:xfrm>
            </p:grpSpPr>
            <p:sp>
              <p:nvSpPr>
                <p:cNvPr id="3265" name="Google Shape;3265;p75"/>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75"/>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7" name="Google Shape;3267;p75"/>
              <p:cNvGrpSpPr/>
              <p:nvPr/>
            </p:nvGrpSpPr>
            <p:grpSpPr>
              <a:xfrm>
                <a:off x="4478697" y="3297561"/>
                <a:ext cx="37776" cy="32451"/>
                <a:chOff x="4478697" y="3297561"/>
                <a:chExt cx="37776" cy="32451"/>
              </a:xfrm>
            </p:grpSpPr>
            <p:sp>
              <p:nvSpPr>
                <p:cNvPr id="3268" name="Google Shape;3268;p75"/>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75"/>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0" name="Google Shape;3270;p75"/>
              <p:cNvGrpSpPr/>
              <p:nvPr/>
            </p:nvGrpSpPr>
            <p:grpSpPr>
              <a:xfrm>
                <a:off x="4411813" y="3331711"/>
                <a:ext cx="37776" cy="32451"/>
                <a:chOff x="4411813" y="3331711"/>
                <a:chExt cx="37776" cy="32451"/>
              </a:xfrm>
            </p:grpSpPr>
            <p:sp>
              <p:nvSpPr>
                <p:cNvPr id="3271" name="Google Shape;3271;p75"/>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75"/>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3" name="Google Shape;3273;p75"/>
              <p:cNvGrpSpPr/>
              <p:nvPr/>
            </p:nvGrpSpPr>
            <p:grpSpPr>
              <a:xfrm>
                <a:off x="4337984" y="3375188"/>
                <a:ext cx="37776" cy="32357"/>
                <a:chOff x="4337984" y="3375188"/>
                <a:chExt cx="37776" cy="32357"/>
              </a:xfrm>
            </p:grpSpPr>
            <p:sp>
              <p:nvSpPr>
                <p:cNvPr id="3274" name="Google Shape;3274;p75"/>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5" name="Google Shape;3275;p75"/>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6" name="Google Shape;3276;p75"/>
              <p:cNvGrpSpPr/>
              <p:nvPr/>
            </p:nvGrpSpPr>
            <p:grpSpPr>
              <a:xfrm>
                <a:off x="4494867" y="3090530"/>
                <a:ext cx="37878" cy="32451"/>
                <a:chOff x="4494867" y="3090530"/>
                <a:chExt cx="37878" cy="32451"/>
              </a:xfrm>
            </p:grpSpPr>
            <p:sp>
              <p:nvSpPr>
                <p:cNvPr id="3277" name="Google Shape;3277;p75"/>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75"/>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75"/>
              <p:cNvGrpSpPr/>
              <p:nvPr/>
            </p:nvGrpSpPr>
            <p:grpSpPr>
              <a:xfrm>
                <a:off x="4525124" y="3207774"/>
                <a:ext cx="37783" cy="32420"/>
                <a:chOff x="4525124" y="3207774"/>
                <a:chExt cx="37783" cy="32420"/>
              </a:xfrm>
            </p:grpSpPr>
            <p:sp>
              <p:nvSpPr>
                <p:cNvPr id="3280" name="Google Shape;3280;p75"/>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75"/>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2" name="Google Shape;3282;p75"/>
              <p:cNvGrpSpPr/>
              <p:nvPr/>
            </p:nvGrpSpPr>
            <p:grpSpPr>
              <a:xfrm>
                <a:off x="4440544" y="3176479"/>
                <a:ext cx="31499" cy="26898"/>
                <a:chOff x="4440544" y="3176479"/>
                <a:chExt cx="31499" cy="26898"/>
              </a:xfrm>
            </p:grpSpPr>
            <p:sp>
              <p:nvSpPr>
                <p:cNvPr id="3283" name="Google Shape;3283;p75"/>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4" name="Google Shape;3284;p75"/>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5" name="Google Shape;3285;p75"/>
              <p:cNvGrpSpPr/>
              <p:nvPr/>
            </p:nvGrpSpPr>
            <p:grpSpPr>
              <a:xfrm>
                <a:off x="4350545" y="3156400"/>
                <a:ext cx="31405" cy="27001"/>
                <a:chOff x="4350545" y="3156400"/>
                <a:chExt cx="31405" cy="27001"/>
              </a:xfrm>
            </p:grpSpPr>
            <p:sp>
              <p:nvSpPr>
                <p:cNvPr id="3286" name="Google Shape;3286;p75"/>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75"/>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75"/>
              <p:cNvGrpSpPr/>
              <p:nvPr/>
            </p:nvGrpSpPr>
            <p:grpSpPr>
              <a:xfrm>
                <a:off x="4376703" y="3255058"/>
                <a:ext cx="31405" cy="27001"/>
                <a:chOff x="4376703" y="3255058"/>
                <a:chExt cx="31405" cy="27001"/>
              </a:xfrm>
            </p:grpSpPr>
            <p:sp>
              <p:nvSpPr>
                <p:cNvPr id="3289" name="Google Shape;3289;p75"/>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75"/>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75"/>
              <p:cNvGrpSpPr/>
              <p:nvPr/>
            </p:nvGrpSpPr>
            <p:grpSpPr>
              <a:xfrm>
                <a:off x="4331322" y="3283656"/>
                <a:ext cx="31405" cy="26945"/>
                <a:chOff x="4331322" y="3283656"/>
                <a:chExt cx="31405" cy="26945"/>
              </a:xfrm>
            </p:grpSpPr>
            <p:sp>
              <p:nvSpPr>
                <p:cNvPr id="3292" name="Google Shape;3292;p75"/>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75"/>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4" name="Google Shape;3294;p75"/>
              <p:cNvGrpSpPr/>
              <p:nvPr/>
            </p:nvGrpSpPr>
            <p:grpSpPr>
              <a:xfrm>
                <a:off x="4380510" y="3065882"/>
                <a:ext cx="31405" cy="26938"/>
                <a:chOff x="4380510" y="3065882"/>
                <a:chExt cx="31405" cy="26938"/>
              </a:xfrm>
            </p:grpSpPr>
            <p:sp>
              <p:nvSpPr>
                <p:cNvPr id="3295" name="Google Shape;3295;p75"/>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75"/>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297" name="Google Shape;3297;p75"/>
            <p:cNvGrpSpPr/>
            <p:nvPr/>
          </p:nvGrpSpPr>
          <p:grpSpPr>
            <a:xfrm>
              <a:off x="4558998" y="3188237"/>
              <a:ext cx="1280131" cy="1052746"/>
              <a:chOff x="4558998" y="3188237"/>
              <a:chExt cx="1280131" cy="1052746"/>
            </a:xfrm>
          </p:grpSpPr>
          <p:sp>
            <p:nvSpPr>
              <p:cNvPr id="3298" name="Google Shape;3298;p75"/>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9" name="Google Shape;3299;p75"/>
              <p:cNvGrpSpPr/>
              <p:nvPr/>
            </p:nvGrpSpPr>
            <p:grpSpPr>
              <a:xfrm>
                <a:off x="4579164" y="3203653"/>
                <a:ext cx="1244833" cy="1020397"/>
                <a:chOff x="4579164" y="3203653"/>
                <a:chExt cx="1244833" cy="1020397"/>
              </a:xfrm>
            </p:grpSpPr>
            <p:sp>
              <p:nvSpPr>
                <p:cNvPr id="3300" name="Google Shape;3300;p75"/>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75"/>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2" name="Google Shape;3302;p75"/>
                <p:cNvGrpSpPr/>
                <p:nvPr/>
              </p:nvGrpSpPr>
              <p:grpSpPr>
                <a:xfrm>
                  <a:off x="4579164" y="3203653"/>
                  <a:ext cx="1244833" cy="1020397"/>
                  <a:chOff x="4579164" y="3203653"/>
                  <a:chExt cx="1244833" cy="1020397"/>
                </a:xfrm>
              </p:grpSpPr>
              <p:sp>
                <p:nvSpPr>
                  <p:cNvPr id="3303" name="Google Shape;3303;p75"/>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4" name="Google Shape;3304;p75"/>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05" name="Google Shape;3305;p75"/>
                  <p:cNvGrpSpPr/>
                  <p:nvPr/>
                </p:nvGrpSpPr>
                <p:grpSpPr>
                  <a:xfrm>
                    <a:off x="4579164" y="3203653"/>
                    <a:ext cx="1244833" cy="1020397"/>
                    <a:chOff x="4579164" y="3203653"/>
                    <a:chExt cx="1244833" cy="1020397"/>
                  </a:xfrm>
                </p:grpSpPr>
                <p:sp>
                  <p:nvSpPr>
                    <p:cNvPr id="3306" name="Google Shape;3306;p75"/>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75"/>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75"/>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75"/>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75"/>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75"/>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75"/>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3" name="Google Shape;3313;p75"/>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4" name="Google Shape;3314;p75"/>
                    <p:cNvGrpSpPr/>
                    <p:nvPr/>
                  </p:nvGrpSpPr>
                  <p:grpSpPr>
                    <a:xfrm>
                      <a:off x="4579164" y="3203653"/>
                      <a:ext cx="1244833" cy="1020397"/>
                      <a:chOff x="4579164" y="3203653"/>
                      <a:chExt cx="1244833" cy="1020397"/>
                    </a:xfrm>
                  </p:grpSpPr>
                  <p:sp>
                    <p:nvSpPr>
                      <p:cNvPr id="3315" name="Google Shape;3315;p75"/>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75"/>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75"/>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75"/>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75"/>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75"/>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75"/>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75"/>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75"/>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75"/>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75"/>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75"/>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75"/>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75"/>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29" name="Google Shape;3329;p75"/>
                      <p:cNvGrpSpPr/>
                      <p:nvPr/>
                    </p:nvGrpSpPr>
                    <p:grpSpPr>
                      <a:xfrm>
                        <a:off x="4579164" y="3203653"/>
                        <a:ext cx="1244833" cy="1020397"/>
                        <a:chOff x="4579164" y="3203653"/>
                        <a:chExt cx="1244833" cy="1020397"/>
                      </a:xfrm>
                    </p:grpSpPr>
                    <p:sp>
                      <p:nvSpPr>
                        <p:cNvPr id="3330" name="Google Shape;3330;p75"/>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75"/>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75"/>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75"/>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75"/>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75"/>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75"/>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75"/>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75"/>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75"/>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75"/>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75"/>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75"/>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75"/>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75"/>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75"/>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75"/>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75"/>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75"/>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75"/>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75"/>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75"/>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75"/>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75"/>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4" name="Google Shape;3354;p75"/>
                        <p:cNvGrpSpPr/>
                        <p:nvPr/>
                      </p:nvGrpSpPr>
                      <p:grpSpPr>
                        <a:xfrm>
                          <a:off x="4579164" y="3203653"/>
                          <a:ext cx="1244833" cy="1020397"/>
                          <a:chOff x="4579164" y="3203653"/>
                          <a:chExt cx="1244833" cy="1020397"/>
                        </a:xfrm>
                      </p:grpSpPr>
                      <p:sp>
                        <p:nvSpPr>
                          <p:cNvPr id="3355" name="Google Shape;3355;p75"/>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6" name="Google Shape;3356;p75"/>
                          <p:cNvGrpSpPr/>
                          <p:nvPr/>
                        </p:nvGrpSpPr>
                        <p:grpSpPr>
                          <a:xfrm>
                            <a:off x="4579164" y="3203653"/>
                            <a:ext cx="1244833" cy="1020397"/>
                            <a:chOff x="4579164" y="3203653"/>
                            <a:chExt cx="1244833" cy="1020397"/>
                          </a:xfrm>
                        </p:grpSpPr>
                        <p:sp>
                          <p:nvSpPr>
                            <p:cNvPr id="3357" name="Google Shape;3357;p75"/>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75"/>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75"/>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75"/>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75"/>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75"/>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75"/>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4" name="Google Shape;3364;p75"/>
                            <p:cNvGrpSpPr/>
                            <p:nvPr/>
                          </p:nvGrpSpPr>
                          <p:grpSpPr>
                            <a:xfrm>
                              <a:off x="4579164" y="3203653"/>
                              <a:ext cx="1244833" cy="1020397"/>
                              <a:chOff x="4579164" y="3203653"/>
                              <a:chExt cx="1244833" cy="1020397"/>
                            </a:xfrm>
                          </p:grpSpPr>
                          <p:sp>
                            <p:nvSpPr>
                              <p:cNvPr id="3365" name="Google Shape;3365;p75"/>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75"/>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75"/>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75"/>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75"/>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75"/>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1" name="Google Shape;3371;p75"/>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75"/>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75"/>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75"/>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75"/>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6" name="Google Shape;3376;p75"/>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7" name="Google Shape;3377;p75"/>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8" name="Google Shape;3378;p75"/>
                              <p:cNvGrpSpPr/>
                              <p:nvPr/>
                            </p:nvGrpSpPr>
                            <p:grpSpPr>
                              <a:xfrm>
                                <a:off x="4579164" y="3203653"/>
                                <a:ext cx="1244833" cy="1020397"/>
                                <a:chOff x="4579164" y="3203653"/>
                                <a:chExt cx="1244833" cy="1020397"/>
                              </a:xfrm>
                            </p:grpSpPr>
                            <p:sp>
                              <p:nvSpPr>
                                <p:cNvPr id="3379" name="Google Shape;3379;p75"/>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0" name="Google Shape;3380;p75"/>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75"/>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2" name="Google Shape;3382;p75"/>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3" name="Google Shape;3383;p75"/>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75"/>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5" name="Google Shape;3385;p75"/>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86" name="Google Shape;3386;p75"/>
                                <p:cNvGrpSpPr/>
                                <p:nvPr/>
                              </p:nvGrpSpPr>
                              <p:grpSpPr>
                                <a:xfrm>
                                  <a:off x="4579164" y="3203653"/>
                                  <a:ext cx="1244833" cy="1020397"/>
                                  <a:chOff x="4579164" y="3203653"/>
                                  <a:chExt cx="1244833" cy="1020397"/>
                                </a:xfrm>
                              </p:grpSpPr>
                              <p:sp>
                                <p:nvSpPr>
                                  <p:cNvPr id="3387" name="Google Shape;3387;p75"/>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75"/>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9" name="Google Shape;3389;p75"/>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75"/>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75"/>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2" name="Google Shape;3392;p75"/>
                                  <p:cNvGrpSpPr/>
                                  <p:nvPr/>
                                </p:nvGrpSpPr>
                                <p:grpSpPr>
                                  <a:xfrm>
                                    <a:off x="4579164" y="3203653"/>
                                    <a:ext cx="1244833" cy="1020397"/>
                                    <a:chOff x="4579164" y="3203653"/>
                                    <a:chExt cx="1244833" cy="1020397"/>
                                  </a:xfrm>
                                </p:grpSpPr>
                                <p:sp>
                                  <p:nvSpPr>
                                    <p:cNvPr id="3393" name="Google Shape;3393;p75"/>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4" name="Google Shape;3394;p75"/>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75"/>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75"/>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3397" name="Google Shape;3397;p75"/>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8" name="Google Shape;3398;p75"/>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75"/>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00" name="Google Shape;3400;p75"/>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3401" name="Google Shape;3401;p75"/>
              <p:cNvGrpSpPr/>
              <p:nvPr/>
            </p:nvGrpSpPr>
            <p:grpSpPr>
              <a:xfrm>
                <a:off x="4595437" y="3598775"/>
                <a:ext cx="37776" cy="32451"/>
                <a:chOff x="4595437" y="3598775"/>
                <a:chExt cx="37776" cy="32451"/>
              </a:xfrm>
            </p:grpSpPr>
            <p:sp>
              <p:nvSpPr>
                <p:cNvPr id="3402" name="Google Shape;3402;p75"/>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75"/>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75"/>
              <p:cNvGrpSpPr/>
              <p:nvPr/>
            </p:nvGrpSpPr>
            <p:grpSpPr>
              <a:xfrm>
                <a:off x="4641864" y="3524443"/>
                <a:ext cx="37776" cy="32380"/>
                <a:chOff x="4641864" y="3524443"/>
                <a:chExt cx="37776" cy="32380"/>
              </a:xfrm>
            </p:grpSpPr>
            <p:sp>
              <p:nvSpPr>
                <p:cNvPr id="3405" name="Google Shape;3405;p75"/>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75"/>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7" name="Google Shape;3407;p75"/>
              <p:cNvGrpSpPr/>
              <p:nvPr/>
            </p:nvGrpSpPr>
            <p:grpSpPr>
              <a:xfrm>
                <a:off x="4648431" y="3893901"/>
                <a:ext cx="37776" cy="32357"/>
                <a:chOff x="4648431" y="3893901"/>
                <a:chExt cx="37776" cy="32357"/>
              </a:xfrm>
            </p:grpSpPr>
            <p:sp>
              <p:nvSpPr>
                <p:cNvPr id="3408" name="Google Shape;3408;p75"/>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75"/>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0" name="Google Shape;3410;p75"/>
              <p:cNvGrpSpPr/>
              <p:nvPr/>
            </p:nvGrpSpPr>
            <p:grpSpPr>
              <a:xfrm>
                <a:off x="4567752" y="3722908"/>
                <a:ext cx="37870" cy="32380"/>
                <a:chOff x="4567752" y="3722908"/>
                <a:chExt cx="37870" cy="32380"/>
              </a:xfrm>
            </p:grpSpPr>
            <p:sp>
              <p:nvSpPr>
                <p:cNvPr id="3411" name="Google Shape;3411;p75"/>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75"/>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75"/>
              <p:cNvGrpSpPr/>
              <p:nvPr/>
            </p:nvGrpSpPr>
            <p:grpSpPr>
              <a:xfrm>
                <a:off x="4617506" y="3652052"/>
                <a:ext cx="37783" cy="32357"/>
                <a:chOff x="4617506" y="3652052"/>
                <a:chExt cx="37783" cy="32357"/>
              </a:xfrm>
            </p:grpSpPr>
            <p:sp>
              <p:nvSpPr>
                <p:cNvPr id="3414" name="Google Shape;3414;p75"/>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75"/>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75"/>
              <p:cNvGrpSpPr/>
              <p:nvPr/>
            </p:nvGrpSpPr>
            <p:grpSpPr>
              <a:xfrm>
                <a:off x="4739005" y="3554149"/>
                <a:ext cx="37870" cy="32357"/>
                <a:chOff x="4739005" y="3554149"/>
                <a:chExt cx="37870" cy="32357"/>
              </a:xfrm>
            </p:grpSpPr>
            <p:sp>
              <p:nvSpPr>
                <p:cNvPr id="3417" name="Google Shape;3417;p75"/>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75"/>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9" name="Google Shape;3419;p75"/>
              <p:cNvGrpSpPr/>
              <p:nvPr/>
            </p:nvGrpSpPr>
            <p:grpSpPr>
              <a:xfrm>
                <a:off x="4806557" y="3630258"/>
                <a:ext cx="37776" cy="32364"/>
                <a:chOff x="4806557" y="3630258"/>
                <a:chExt cx="37776" cy="32364"/>
              </a:xfrm>
            </p:grpSpPr>
            <p:sp>
              <p:nvSpPr>
                <p:cNvPr id="3420" name="Google Shape;3420;p75"/>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75"/>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2" name="Google Shape;3422;p75"/>
              <p:cNvGrpSpPr/>
              <p:nvPr/>
            </p:nvGrpSpPr>
            <p:grpSpPr>
              <a:xfrm>
                <a:off x="4737007" y="4004357"/>
                <a:ext cx="37870" cy="32357"/>
                <a:chOff x="4737007" y="4004357"/>
                <a:chExt cx="37870" cy="32357"/>
              </a:xfrm>
            </p:grpSpPr>
            <p:sp>
              <p:nvSpPr>
                <p:cNvPr id="3423" name="Google Shape;3423;p75"/>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75"/>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5" name="Google Shape;3425;p75"/>
              <p:cNvGrpSpPr/>
              <p:nvPr/>
            </p:nvGrpSpPr>
            <p:grpSpPr>
              <a:xfrm>
                <a:off x="4773634" y="4208627"/>
                <a:ext cx="37776" cy="32357"/>
                <a:chOff x="4773634" y="4208627"/>
                <a:chExt cx="37776" cy="32357"/>
              </a:xfrm>
            </p:grpSpPr>
            <p:sp>
              <p:nvSpPr>
                <p:cNvPr id="3426" name="Google Shape;3426;p75"/>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75"/>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75"/>
              <p:cNvGrpSpPr/>
              <p:nvPr/>
            </p:nvGrpSpPr>
            <p:grpSpPr>
              <a:xfrm>
                <a:off x="4888282" y="4074764"/>
                <a:ext cx="37776" cy="32451"/>
                <a:chOff x="4888282" y="4074764"/>
                <a:chExt cx="37776" cy="32451"/>
              </a:xfrm>
            </p:grpSpPr>
            <p:sp>
              <p:nvSpPr>
                <p:cNvPr id="3429" name="Google Shape;3429;p75"/>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75"/>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1" name="Google Shape;3431;p75"/>
              <p:cNvGrpSpPr/>
              <p:nvPr/>
            </p:nvGrpSpPr>
            <p:grpSpPr>
              <a:xfrm>
                <a:off x="4901315" y="3804271"/>
                <a:ext cx="37776" cy="32364"/>
                <a:chOff x="4901315" y="3804271"/>
                <a:chExt cx="37776" cy="32364"/>
              </a:xfrm>
            </p:grpSpPr>
            <p:sp>
              <p:nvSpPr>
                <p:cNvPr id="3432" name="Google Shape;3432;p75"/>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75"/>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4" name="Google Shape;3434;p75"/>
              <p:cNvGrpSpPr/>
              <p:nvPr/>
            </p:nvGrpSpPr>
            <p:grpSpPr>
              <a:xfrm>
                <a:off x="4866394" y="3715035"/>
                <a:ext cx="37846" cy="32357"/>
                <a:chOff x="4866394" y="3715035"/>
                <a:chExt cx="37846" cy="32357"/>
              </a:xfrm>
            </p:grpSpPr>
            <p:sp>
              <p:nvSpPr>
                <p:cNvPr id="3435" name="Google Shape;3435;p75"/>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75"/>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7" name="Google Shape;3437;p75"/>
              <p:cNvGrpSpPr/>
              <p:nvPr/>
            </p:nvGrpSpPr>
            <p:grpSpPr>
              <a:xfrm>
                <a:off x="4979233" y="3839798"/>
                <a:ext cx="37878" cy="32420"/>
                <a:chOff x="4979233" y="3839798"/>
                <a:chExt cx="37878" cy="32420"/>
              </a:xfrm>
            </p:grpSpPr>
            <p:sp>
              <p:nvSpPr>
                <p:cNvPr id="3438" name="Google Shape;3438;p75"/>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75"/>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0" name="Google Shape;3440;p75"/>
              <p:cNvGrpSpPr/>
              <p:nvPr/>
            </p:nvGrpSpPr>
            <p:grpSpPr>
              <a:xfrm>
                <a:off x="4790662" y="3679147"/>
                <a:ext cx="37783" cy="32380"/>
                <a:chOff x="4790662" y="3679147"/>
                <a:chExt cx="37783" cy="32380"/>
              </a:xfrm>
            </p:grpSpPr>
            <p:sp>
              <p:nvSpPr>
                <p:cNvPr id="3441" name="Google Shape;3441;p75"/>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75"/>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3" name="Google Shape;3443;p75"/>
              <p:cNvGrpSpPr/>
              <p:nvPr/>
            </p:nvGrpSpPr>
            <p:grpSpPr>
              <a:xfrm>
                <a:off x="4857263" y="3557861"/>
                <a:ext cx="37776" cy="32357"/>
                <a:chOff x="4857263" y="3557861"/>
                <a:chExt cx="37776" cy="32357"/>
              </a:xfrm>
            </p:grpSpPr>
            <p:sp>
              <p:nvSpPr>
                <p:cNvPr id="3444" name="Google Shape;3444;p75"/>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75"/>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6" name="Google Shape;3446;p75"/>
              <p:cNvGrpSpPr/>
              <p:nvPr/>
            </p:nvGrpSpPr>
            <p:grpSpPr>
              <a:xfrm>
                <a:off x="4883902" y="3648033"/>
                <a:ext cx="37783" cy="32380"/>
                <a:chOff x="4883902" y="3648033"/>
                <a:chExt cx="37783" cy="32380"/>
              </a:xfrm>
            </p:grpSpPr>
            <p:sp>
              <p:nvSpPr>
                <p:cNvPr id="3447" name="Google Shape;3447;p75"/>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75"/>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49" name="Google Shape;3449;p75"/>
              <p:cNvGrpSpPr/>
              <p:nvPr/>
            </p:nvGrpSpPr>
            <p:grpSpPr>
              <a:xfrm>
                <a:off x="4907780" y="3347220"/>
                <a:ext cx="37878" cy="32357"/>
                <a:chOff x="4907780" y="3347220"/>
                <a:chExt cx="37878" cy="32357"/>
              </a:xfrm>
            </p:grpSpPr>
            <p:sp>
              <p:nvSpPr>
                <p:cNvPr id="3450" name="Google Shape;3450;p75"/>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75"/>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2" name="Google Shape;3452;p75"/>
              <p:cNvGrpSpPr/>
              <p:nvPr/>
            </p:nvGrpSpPr>
            <p:grpSpPr>
              <a:xfrm>
                <a:off x="5065048" y="3738150"/>
                <a:ext cx="37783" cy="32364"/>
                <a:chOff x="5065048" y="3738150"/>
                <a:chExt cx="37783" cy="32364"/>
              </a:xfrm>
            </p:grpSpPr>
            <p:sp>
              <p:nvSpPr>
                <p:cNvPr id="3453" name="Google Shape;3453;p75"/>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75"/>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5" name="Google Shape;3455;p75"/>
              <p:cNvGrpSpPr/>
              <p:nvPr/>
            </p:nvGrpSpPr>
            <p:grpSpPr>
              <a:xfrm>
                <a:off x="5071616" y="3284615"/>
                <a:ext cx="37783" cy="32357"/>
                <a:chOff x="5071616" y="3284615"/>
                <a:chExt cx="37783" cy="32357"/>
              </a:xfrm>
            </p:grpSpPr>
            <p:sp>
              <p:nvSpPr>
                <p:cNvPr id="3456" name="Google Shape;3456;p75"/>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75"/>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8" name="Google Shape;3458;p75"/>
              <p:cNvGrpSpPr/>
              <p:nvPr/>
            </p:nvGrpSpPr>
            <p:grpSpPr>
              <a:xfrm>
                <a:off x="5389291" y="3759921"/>
                <a:ext cx="37783" cy="32380"/>
                <a:chOff x="5389291" y="3759921"/>
                <a:chExt cx="37783" cy="32380"/>
              </a:xfrm>
            </p:grpSpPr>
            <p:sp>
              <p:nvSpPr>
                <p:cNvPr id="3459" name="Google Shape;3459;p75"/>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75"/>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1" name="Google Shape;3461;p75"/>
              <p:cNvGrpSpPr/>
              <p:nvPr/>
            </p:nvGrpSpPr>
            <p:grpSpPr>
              <a:xfrm>
                <a:off x="5431534" y="3632932"/>
                <a:ext cx="37878" cy="32451"/>
                <a:chOff x="5431534" y="3632932"/>
                <a:chExt cx="37878" cy="32451"/>
              </a:xfrm>
            </p:grpSpPr>
            <p:sp>
              <p:nvSpPr>
                <p:cNvPr id="3462" name="Google Shape;3462;p75"/>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75"/>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4" name="Google Shape;3464;p75"/>
              <p:cNvGrpSpPr/>
              <p:nvPr/>
            </p:nvGrpSpPr>
            <p:grpSpPr>
              <a:xfrm>
                <a:off x="5540755" y="3544829"/>
                <a:ext cx="37783" cy="32357"/>
                <a:chOff x="5540755" y="3544829"/>
                <a:chExt cx="37783" cy="32357"/>
              </a:xfrm>
            </p:grpSpPr>
            <p:sp>
              <p:nvSpPr>
                <p:cNvPr id="3465" name="Google Shape;3465;p75"/>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75"/>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67" name="Google Shape;3467;p75"/>
              <p:cNvGrpSpPr/>
              <p:nvPr/>
            </p:nvGrpSpPr>
            <p:grpSpPr>
              <a:xfrm>
                <a:off x="5579293" y="3412107"/>
                <a:ext cx="37776" cy="32357"/>
                <a:chOff x="5579293" y="3412107"/>
                <a:chExt cx="37776" cy="32357"/>
              </a:xfrm>
            </p:grpSpPr>
            <p:sp>
              <p:nvSpPr>
                <p:cNvPr id="3468" name="Google Shape;3468;p75"/>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75"/>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0" name="Google Shape;3470;p75"/>
              <p:cNvGrpSpPr/>
              <p:nvPr/>
            </p:nvGrpSpPr>
            <p:grpSpPr>
              <a:xfrm>
                <a:off x="5801346" y="3284615"/>
                <a:ext cx="37783" cy="32357"/>
                <a:chOff x="5801346" y="3284615"/>
                <a:chExt cx="37783" cy="32357"/>
              </a:xfrm>
            </p:grpSpPr>
            <p:sp>
              <p:nvSpPr>
                <p:cNvPr id="3471" name="Google Shape;3471;p75"/>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75"/>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3" name="Google Shape;3473;p75"/>
              <p:cNvGrpSpPr/>
              <p:nvPr/>
            </p:nvGrpSpPr>
            <p:grpSpPr>
              <a:xfrm>
                <a:off x="5763578" y="3399067"/>
                <a:ext cx="37776" cy="32364"/>
                <a:chOff x="5763578" y="3399067"/>
                <a:chExt cx="37776" cy="32364"/>
              </a:xfrm>
            </p:grpSpPr>
            <p:sp>
              <p:nvSpPr>
                <p:cNvPr id="3474" name="Google Shape;3474;p75"/>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75"/>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6" name="Google Shape;3476;p75"/>
              <p:cNvGrpSpPr/>
              <p:nvPr/>
            </p:nvGrpSpPr>
            <p:grpSpPr>
              <a:xfrm>
                <a:off x="5395858" y="3230952"/>
                <a:ext cx="37776" cy="32364"/>
                <a:chOff x="5395858" y="3230952"/>
                <a:chExt cx="37776" cy="32364"/>
              </a:xfrm>
            </p:grpSpPr>
            <p:sp>
              <p:nvSpPr>
                <p:cNvPr id="3477" name="Google Shape;3477;p75"/>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75"/>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9" name="Google Shape;3479;p75"/>
              <p:cNvGrpSpPr/>
              <p:nvPr/>
            </p:nvGrpSpPr>
            <p:grpSpPr>
              <a:xfrm>
                <a:off x="5264088" y="3188237"/>
                <a:ext cx="37776" cy="32357"/>
                <a:chOff x="5264088" y="3188237"/>
                <a:chExt cx="37776" cy="32357"/>
              </a:xfrm>
            </p:grpSpPr>
            <p:sp>
              <p:nvSpPr>
                <p:cNvPr id="3480" name="Google Shape;3480;p75"/>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75"/>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2" name="Google Shape;3482;p75"/>
              <p:cNvGrpSpPr/>
              <p:nvPr/>
            </p:nvGrpSpPr>
            <p:grpSpPr>
              <a:xfrm>
                <a:off x="5585758" y="3237425"/>
                <a:ext cx="37878" cy="32357"/>
                <a:chOff x="5585758" y="3237425"/>
                <a:chExt cx="37878" cy="32357"/>
              </a:xfrm>
            </p:grpSpPr>
            <p:sp>
              <p:nvSpPr>
                <p:cNvPr id="3483" name="Google Shape;3483;p75"/>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75"/>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5" name="Google Shape;3485;p75"/>
              <p:cNvGrpSpPr/>
              <p:nvPr/>
            </p:nvGrpSpPr>
            <p:grpSpPr>
              <a:xfrm>
                <a:off x="4874196" y="3291088"/>
                <a:ext cx="37878" cy="32451"/>
                <a:chOff x="4874196" y="3291088"/>
                <a:chExt cx="37878" cy="32451"/>
              </a:xfrm>
            </p:grpSpPr>
            <p:sp>
              <p:nvSpPr>
                <p:cNvPr id="3486" name="Google Shape;3486;p75"/>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75"/>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88" name="Google Shape;3488;p75"/>
              <p:cNvGrpSpPr/>
              <p:nvPr/>
            </p:nvGrpSpPr>
            <p:grpSpPr>
              <a:xfrm>
                <a:off x="5197770" y="3785466"/>
                <a:ext cx="37783" cy="32427"/>
                <a:chOff x="5197770" y="3785466"/>
                <a:chExt cx="37783" cy="32427"/>
              </a:xfrm>
            </p:grpSpPr>
            <p:sp>
              <p:nvSpPr>
                <p:cNvPr id="3489" name="Google Shape;3489;p75"/>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75"/>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1" name="Google Shape;3491;p75"/>
              <p:cNvGrpSpPr/>
              <p:nvPr/>
            </p:nvGrpSpPr>
            <p:grpSpPr>
              <a:xfrm>
                <a:off x="5177699" y="3492117"/>
                <a:ext cx="37776" cy="32357"/>
                <a:chOff x="5177699" y="3492117"/>
                <a:chExt cx="37776" cy="32357"/>
              </a:xfrm>
            </p:grpSpPr>
            <p:sp>
              <p:nvSpPr>
                <p:cNvPr id="3492" name="Google Shape;3492;p75"/>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75"/>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4" name="Google Shape;3494;p75"/>
              <p:cNvGrpSpPr/>
              <p:nvPr/>
            </p:nvGrpSpPr>
            <p:grpSpPr>
              <a:xfrm>
                <a:off x="5349431" y="3622346"/>
                <a:ext cx="37870" cy="32380"/>
                <a:chOff x="5349431" y="3622346"/>
                <a:chExt cx="37870" cy="32380"/>
              </a:xfrm>
            </p:grpSpPr>
            <p:sp>
              <p:nvSpPr>
                <p:cNvPr id="3495" name="Google Shape;3495;p75"/>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75"/>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7" name="Google Shape;3497;p75"/>
              <p:cNvGrpSpPr/>
              <p:nvPr/>
            </p:nvGrpSpPr>
            <p:grpSpPr>
              <a:xfrm>
                <a:off x="5068855" y="3563980"/>
                <a:ext cx="53954" cy="46223"/>
                <a:chOff x="5068855" y="3563980"/>
                <a:chExt cx="53954" cy="46223"/>
              </a:xfrm>
            </p:grpSpPr>
            <p:sp>
              <p:nvSpPr>
                <p:cNvPr id="3498" name="Google Shape;3498;p75"/>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75"/>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0" name="Google Shape;3500;p75"/>
              <p:cNvGrpSpPr/>
              <p:nvPr/>
            </p:nvGrpSpPr>
            <p:grpSpPr>
              <a:xfrm>
                <a:off x="5037654" y="3392507"/>
                <a:ext cx="37870" cy="32451"/>
                <a:chOff x="5037654" y="3392507"/>
                <a:chExt cx="37870" cy="32451"/>
              </a:xfrm>
            </p:grpSpPr>
            <p:sp>
              <p:nvSpPr>
                <p:cNvPr id="3501" name="Google Shape;3501;p75"/>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75"/>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3" name="Google Shape;3503;p75"/>
              <p:cNvGrpSpPr/>
              <p:nvPr/>
            </p:nvGrpSpPr>
            <p:grpSpPr>
              <a:xfrm>
                <a:off x="5456560" y="3368629"/>
                <a:ext cx="37870" cy="32451"/>
                <a:chOff x="5456560" y="3368629"/>
                <a:chExt cx="37870" cy="32451"/>
              </a:xfrm>
            </p:grpSpPr>
            <p:sp>
              <p:nvSpPr>
                <p:cNvPr id="3504" name="Google Shape;3504;p75"/>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75"/>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6" name="Google Shape;3506;p75"/>
              <p:cNvGrpSpPr/>
              <p:nvPr/>
            </p:nvGrpSpPr>
            <p:grpSpPr>
              <a:xfrm>
                <a:off x="4755749" y="3501516"/>
                <a:ext cx="46246" cy="39608"/>
                <a:chOff x="4755749" y="3501516"/>
                <a:chExt cx="46246" cy="39608"/>
              </a:xfrm>
            </p:grpSpPr>
            <p:sp>
              <p:nvSpPr>
                <p:cNvPr id="3507" name="Google Shape;3507;p75"/>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75"/>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9" name="Google Shape;3509;p75"/>
              <p:cNvGrpSpPr/>
              <p:nvPr/>
            </p:nvGrpSpPr>
            <p:grpSpPr>
              <a:xfrm>
                <a:off x="4681346" y="3485582"/>
                <a:ext cx="37783" cy="32427"/>
                <a:chOff x="4681346" y="3485582"/>
                <a:chExt cx="37783" cy="32427"/>
              </a:xfrm>
            </p:grpSpPr>
            <p:sp>
              <p:nvSpPr>
                <p:cNvPr id="3510" name="Google Shape;3510;p75"/>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75"/>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2" name="Google Shape;3512;p75"/>
              <p:cNvGrpSpPr/>
              <p:nvPr/>
            </p:nvGrpSpPr>
            <p:grpSpPr>
              <a:xfrm>
                <a:off x="4767067" y="3291088"/>
                <a:ext cx="37878" cy="32451"/>
                <a:chOff x="4767067" y="3291088"/>
                <a:chExt cx="37878" cy="32451"/>
              </a:xfrm>
            </p:grpSpPr>
            <p:sp>
              <p:nvSpPr>
                <p:cNvPr id="3513" name="Google Shape;3513;p75"/>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75"/>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5" name="Google Shape;3515;p75"/>
              <p:cNvGrpSpPr/>
              <p:nvPr/>
            </p:nvGrpSpPr>
            <p:grpSpPr>
              <a:xfrm>
                <a:off x="4687819" y="3405539"/>
                <a:ext cx="37776" cy="32451"/>
                <a:chOff x="4687819" y="3405539"/>
                <a:chExt cx="37776" cy="32451"/>
              </a:xfrm>
            </p:grpSpPr>
            <p:sp>
              <p:nvSpPr>
                <p:cNvPr id="3516" name="Google Shape;3516;p75"/>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75"/>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8" name="Google Shape;3518;p75"/>
              <p:cNvGrpSpPr/>
              <p:nvPr/>
            </p:nvGrpSpPr>
            <p:grpSpPr>
              <a:xfrm>
                <a:off x="4923101" y="3444809"/>
                <a:ext cx="52813" cy="45318"/>
                <a:chOff x="4923101" y="3444809"/>
                <a:chExt cx="52813" cy="45318"/>
              </a:xfrm>
            </p:grpSpPr>
            <p:sp>
              <p:nvSpPr>
                <p:cNvPr id="3519" name="Google Shape;3519;p75"/>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75"/>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1" name="Google Shape;3521;p75"/>
              <p:cNvGrpSpPr/>
              <p:nvPr/>
            </p:nvGrpSpPr>
            <p:grpSpPr>
              <a:xfrm>
                <a:off x="4846040" y="3654750"/>
                <a:ext cx="31405" cy="26993"/>
                <a:chOff x="4846040" y="3654750"/>
                <a:chExt cx="31405" cy="26993"/>
              </a:xfrm>
            </p:grpSpPr>
            <p:sp>
              <p:nvSpPr>
                <p:cNvPr id="3522" name="Google Shape;3522;p75"/>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75"/>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4" name="Google Shape;3524;p75"/>
              <p:cNvGrpSpPr/>
              <p:nvPr/>
            </p:nvGrpSpPr>
            <p:grpSpPr>
              <a:xfrm>
                <a:off x="4925673" y="3691700"/>
                <a:ext cx="40253" cy="34472"/>
                <a:chOff x="4925673" y="3691700"/>
                <a:chExt cx="40253" cy="34472"/>
              </a:xfrm>
            </p:grpSpPr>
            <p:sp>
              <p:nvSpPr>
                <p:cNvPr id="3525" name="Google Shape;3525;p75"/>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75"/>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7" name="Google Shape;3527;p75"/>
              <p:cNvGrpSpPr/>
              <p:nvPr/>
            </p:nvGrpSpPr>
            <p:grpSpPr>
              <a:xfrm>
                <a:off x="4894653" y="3740848"/>
                <a:ext cx="31405" cy="26906"/>
                <a:chOff x="4894653" y="3740848"/>
                <a:chExt cx="31405" cy="26906"/>
              </a:xfrm>
            </p:grpSpPr>
            <p:sp>
              <p:nvSpPr>
                <p:cNvPr id="3528" name="Google Shape;3528;p75"/>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75"/>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75"/>
              <p:cNvGrpSpPr/>
              <p:nvPr/>
            </p:nvGrpSpPr>
            <p:grpSpPr>
              <a:xfrm>
                <a:off x="4962300" y="3696348"/>
                <a:ext cx="38255" cy="32773"/>
                <a:chOff x="4962300" y="3696348"/>
                <a:chExt cx="38255" cy="32773"/>
              </a:xfrm>
            </p:grpSpPr>
            <p:sp>
              <p:nvSpPr>
                <p:cNvPr id="3531" name="Google Shape;3531;p75"/>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75"/>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3" name="Google Shape;3533;p75"/>
              <p:cNvGrpSpPr/>
              <p:nvPr/>
            </p:nvGrpSpPr>
            <p:grpSpPr>
              <a:xfrm>
                <a:off x="4980185" y="3743349"/>
                <a:ext cx="31499" cy="26969"/>
                <a:chOff x="4980185" y="3743349"/>
                <a:chExt cx="31499" cy="26969"/>
              </a:xfrm>
            </p:grpSpPr>
            <p:sp>
              <p:nvSpPr>
                <p:cNvPr id="3534" name="Google Shape;3534;p75"/>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75"/>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6" name="Google Shape;3536;p75"/>
              <p:cNvGrpSpPr/>
              <p:nvPr/>
            </p:nvGrpSpPr>
            <p:grpSpPr>
              <a:xfrm>
                <a:off x="5013768" y="3734312"/>
                <a:ext cx="31499" cy="26969"/>
                <a:chOff x="5013768" y="3734312"/>
                <a:chExt cx="31499" cy="26969"/>
              </a:xfrm>
            </p:grpSpPr>
            <p:sp>
              <p:nvSpPr>
                <p:cNvPr id="3537" name="Google Shape;3537;p75"/>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75"/>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9" name="Google Shape;3539;p75"/>
              <p:cNvGrpSpPr/>
              <p:nvPr/>
            </p:nvGrpSpPr>
            <p:grpSpPr>
              <a:xfrm>
                <a:off x="5036703" y="3764545"/>
                <a:ext cx="31499" cy="26898"/>
                <a:chOff x="5036703" y="3764545"/>
                <a:chExt cx="31499" cy="26898"/>
              </a:xfrm>
            </p:grpSpPr>
            <p:sp>
              <p:nvSpPr>
                <p:cNvPr id="3540" name="Google Shape;3540;p75"/>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1" name="Google Shape;3541;p75"/>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2" name="Google Shape;3542;p75"/>
              <p:cNvGrpSpPr/>
              <p:nvPr/>
            </p:nvGrpSpPr>
            <p:grpSpPr>
              <a:xfrm>
                <a:off x="4953546" y="3768352"/>
                <a:ext cx="31405" cy="26898"/>
                <a:chOff x="4953546" y="3768352"/>
                <a:chExt cx="31405" cy="26898"/>
              </a:xfrm>
            </p:grpSpPr>
            <p:sp>
              <p:nvSpPr>
                <p:cNvPr id="3543" name="Google Shape;3543;p75"/>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75"/>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5" name="Google Shape;3545;p75"/>
              <p:cNvGrpSpPr/>
              <p:nvPr/>
            </p:nvGrpSpPr>
            <p:grpSpPr>
              <a:xfrm>
                <a:off x="4964770" y="3814016"/>
                <a:ext cx="31499" cy="26993"/>
                <a:chOff x="4964770" y="3814016"/>
                <a:chExt cx="31499" cy="26993"/>
              </a:xfrm>
            </p:grpSpPr>
            <p:sp>
              <p:nvSpPr>
                <p:cNvPr id="3546" name="Google Shape;3546;p75"/>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75"/>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8" name="Google Shape;3548;p75"/>
              <p:cNvGrpSpPr/>
              <p:nvPr/>
            </p:nvGrpSpPr>
            <p:grpSpPr>
              <a:xfrm>
                <a:off x="4923290" y="3800504"/>
                <a:ext cx="31468" cy="26898"/>
                <a:chOff x="4923290" y="3800504"/>
                <a:chExt cx="31468" cy="26898"/>
              </a:xfrm>
            </p:grpSpPr>
            <p:sp>
              <p:nvSpPr>
                <p:cNvPr id="3549" name="Google Shape;3549;p75"/>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75"/>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1" name="Google Shape;3551;p75"/>
              <p:cNvGrpSpPr/>
              <p:nvPr/>
            </p:nvGrpSpPr>
            <p:grpSpPr>
              <a:xfrm>
                <a:off x="5108534" y="3650943"/>
                <a:ext cx="31405" cy="26993"/>
                <a:chOff x="5108534" y="3650943"/>
                <a:chExt cx="31405" cy="26993"/>
              </a:xfrm>
            </p:grpSpPr>
            <p:sp>
              <p:nvSpPr>
                <p:cNvPr id="3552" name="Google Shape;3552;p75"/>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75"/>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4" name="Google Shape;3554;p75"/>
              <p:cNvGrpSpPr/>
              <p:nvPr/>
            </p:nvGrpSpPr>
            <p:grpSpPr>
              <a:xfrm>
                <a:off x="5119380" y="3760739"/>
                <a:ext cx="31499" cy="26993"/>
                <a:chOff x="5119380" y="3760739"/>
                <a:chExt cx="31499" cy="26993"/>
              </a:xfrm>
            </p:grpSpPr>
            <p:sp>
              <p:nvSpPr>
                <p:cNvPr id="3555" name="Google Shape;3555;p75"/>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75"/>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7" name="Google Shape;3557;p75"/>
              <p:cNvGrpSpPr/>
              <p:nvPr/>
            </p:nvGrpSpPr>
            <p:grpSpPr>
              <a:xfrm>
                <a:off x="5119380" y="3788235"/>
                <a:ext cx="31499" cy="26993"/>
                <a:chOff x="5119380" y="3788235"/>
                <a:chExt cx="31499" cy="26993"/>
              </a:xfrm>
            </p:grpSpPr>
            <p:sp>
              <p:nvSpPr>
                <p:cNvPr id="3558" name="Google Shape;3558;p75"/>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9" name="Google Shape;3559;p75"/>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0" name="Google Shape;3560;p75"/>
              <p:cNvGrpSpPr/>
              <p:nvPr/>
            </p:nvGrpSpPr>
            <p:grpSpPr>
              <a:xfrm>
                <a:off x="5158005" y="3875284"/>
                <a:ext cx="31405" cy="27001"/>
                <a:chOff x="5158005" y="3875284"/>
                <a:chExt cx="31405" cy="27001"/>
              </a:xfrm>
            </p:grpSpPr>
            <p:sp>
              <p:nvSpPr>
                <p:cNvPr id="3561" name="Google Shape;3561;p75"/>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75"/>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3" name="Google Shape;3563;p75"/>
              <p:cNvGrpSpPr/>
              <p:nvPr/>
            </p:nvGrpSpPr>
            <p:grpSpPr>
              <a:xfrm>
                <a:off x="5233163" y="3764545"/>
                <a:ext cx="31499" cy="26898"/>
                <a:chOff x="5233163" y="3764545"/>
                <a:chExt cx="31499" cy="26898"/>
              </a:xfrm>
            </p:grpSpPr>
            <p:sp>
              <p:nvSpPr>
                <p:cNvPr id="3564" name="Google Shape;3564;p75"/>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75"/>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6" name="Google Shape;3566;p75"/>
              <p:cNvGrpSpPr/>
              <p:nvPr/>
            </p:nvGrpSpPr>
            <p:grpSpPr>
              <a:xfrm>
                <a:off x="5276168" y="3805545"/>
                <a:ext cx="31499" cy="26906"/>
                <a:chOff x="5276168" y="3805545"/>
                <a:chExt cx="31499" cy="26906"/>
              </a:xfrm>
            </p:grpSpPr>
            <p:sp>
              <p:nvSpPr>
                <p:cNvPr id="3567" name="Google Shape;3567;p75"/>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75"/>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9" name="Google Shape;3569;p75"/>
              <p:cNvGrpSpPr/>
              <p:nvPr/>
            </p:nvGrpSpPr>
            <p:grpSpPr>
              <a:xfrm>
                <a:off x="5294053" y="3851933"/>
                <a:ext cx="31405" cy="26945"/>
                <a:chOff x="5294053" y="3851933"/>
                <a:chExt cx="31405" cy="26945"/>
              </a:xfrm>
            </p:grpSpPr>
            <p:sp>
              <p:nvSpPr>
                <p:cNvPr id="3570" name="Google Shape;3570;p75"/>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75"/>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2" name="Google Shape;3572;p75"/>
              <p:cNvGrpSpPr/>
              <p:nvPr/>
            </p:nvGrpSpPr>
            <p:grpSpPr>
              <a:xfrm>
                <a:off x="5341723" y="3851902"/>
                <a:ext cx="31405" cy="26977"/>
                <a:chOff x="5341723" y="3851902"/>
                <a:chExt cx="31405" cy="26977"/>
              </a:xfrm>
            </p:grpSpPr>
            <p:sp>
              <p:nvSpPr>
                <p:cNvPr id="3573" name="Google Shape;3573;p75"/>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75"/>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5" name="Google Shape;3575;p75"/>
              <p:cNvGrpSpPr/>
              <p:nvPr/>
            </p:nvGrpSpPr>
            <p:grpSpPr>
              <a:xfrm>
                <a:off x="5054871" y="3507855"/>
                <a:ext cx="31405" cy="26993"/>
                <a:chOff x="5054871" y="3507855"/>
                <a:chExt cx="31405" cy="26993"/>
              </a:xfrm>
            </p:grpSpPr>
            <p:sp>
              <p:nvSpPr>
                <p:cNvPr id="3576" name="Google Shape;3576;p75"/>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75"/>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8" name="Google Shape;3578;p75"/>
              <p:cNvGrpSpPr/>
              <p:nvPr/>
            </p:nvGrpSpPr>
            <p:grpSpPr>
              <a:xfrm>
                <a:off x="4876579" y="3675325"/>
                <a:ext cx="31405" cy="26969"/>
                <a:chOff x="4876579" y="3675325"/>
                <a:chExt cx="31405" cy="26969"/>
              </a:xfrm>
            </p:grpSpPr>
            <p:sp>
              <p:nvSpPr>
                <p:cNvPr id="3579" name="Google Shape;3579;p75"/>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75"/>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1" name="Google Shape;3581;p75"/>
              <p:cNvGrpSpPr/>
              <p:nvPr/>
            </p:nvGrpSpPr>
            <p:grpSpPr>
              <a:xfrm>
                <a:off x="4842233" y="3688333"/>
                <a:ext cx="31405" cy="26993"/>
                <a:chOff x="4842233" y="3688333"/>
                <a:chExt cx="31405" cy="26993"/>
              </a:xfrm>
            </p:grpSpPr>
            <p:sp>
              <p:nvSpPr>
                <p:cNvPr id="3582" name="Google Shape;3582;p75"/>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75"/>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4" name="Google Shape;3584;p75"/>
              <p:cNvGrpSpPr/>
              <p:nvPr/>
            </p:nvGrpSpPr>
            <p:grpSpPr>
              <a:xfrm>
                <a:off x="5187876" y="3608032"/>
                <a:ext cx="31405" cy="27001"/>
                <a:chOff x="5187876" y="3608032"/>
                <a:chExt cx="31405" cy="27001"/>
              </a:xfrm>
            </p:grpSpPr>
            <p:sp>
              <p:nvSpPr>
                <p:cNvPr id="3585" name="Google Shape;3585;p75"/>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75"/>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7" name="Google Shape;3587;p75"/>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8" name="Google Shape;3588;p75"/>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89" name="Google Shape;3589;p75"/>
              <p:cNvGrpSpPr/>
              <p:nvPr/>
            </p:nvGrpSpPr>
            <p:grpSpPr>
              <a:xfrm>
                <a:off x="5269224" y="3304167"/>
                <a:ext cx="40253" cy="34402"/>
                <a:chOff x="5269224" y="3304167"/>
                <a:chExt cx="40253" cy="34402"/>
              </a:xfrm>
            </p:grpSpPr>
            <p:sp>
              <p:nvSpPr>
                <p:cNvPr id="3590" name="Google Shape;3590;p75"/>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75"/>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2" name="Google Shape;3592;p75"/>
              <p:cNvGrpSpPr/>
              <p:nvPr/>
            </p:nvGrpSpPr>
            <p:grpSpPr>
              <a:xfrm>
                <a:off x="5327354" y="3476615"/>
                <a:ext cx="49864" cy="42723"/>
                <a:chOff x="5327354" y="3476615"/>
                <a:chExt cx="49864" cy="42723"/>
              </a:xfrm>
            </p:grpSpPr>
            <p:sp>
              <p:nvSpPr>
                <p:cNvPr id="3593" name="Google Shape;3593;p75"/>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75"/>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5" name="Google Shape;3595;p75"/>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75"/>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7" name="Google Shape;3597;p75"/>
              <p:cNvGrpSpPr/>
              <p:nvPr/>
            </p:nvGrpSpPr>
            <p:grpSpPr>
              <a:xfrm>
                <a:off x="5341723" y="3775957"/>
                <a:ext cx="31405" cy="26898"/>
                <a:chOff x="5341723" y="3775957"/>
                <a:chExt cx="31405" cy="26898"/>
              </a:xfrm>
            </p:grpSpPr>
            <p:sp>
              <p:nvSpPr>
                <p:cNvPr id="3598" name="Google Shape;3598;p75"/>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75"/>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0" name="Google Shape;3600;p75"/>
              <p:cNvGrpSpPr/>
              <p:nvPr/>
            </p:nvGrpSpPr>
            <p:grpSpPr>
              <a:xfrm>
                <a:off x="5439053" y="3699274"/>
                <a:ext cx="31405" cy="26898"/>
                <a:chOff x="5439053" y="3699274"/>
                <a:chExt cx="31405" cy="26898"/>
              </a:xfrm>
            </p:grpSpPr>
            <p:sp>
              <p:nvSpPr>
                <p:cNvPr id="3601" name="Google Shape;3601;p75"/>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2" name="Google Shape;3602;p75"/>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3" name="Google Shape;3603;p75"/>
              <p:cNvGrpSpPr/>
              <p:nvPr/>
            </p:nvGrpSpPr>
            <p:grpSpPr>
              <a:xfrm>
                <a:off x="5412414" y="3622307"/>
                <a:ext cx="31499" cy="26993"/>
                <a:chOff x="5412414" y="3622307"/>
                <a:chExt cx="31499" cy="26993"/>
              </a:xfrm>
            </p:grpSpPr>
            <p:sp>
              <p:nvSpPr>
                <p:cNvPr id="3604" name="Google Shape;3604;p75"/>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75"/>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6" name="Google Shape;3606;p75"/>
              <p:cNvGrpSpPr/>
              <p:nvPr/>
            </p:nvGrpSpPr>
            <p:grpSpPr>
              <a:xfrm>
                <a:off x="5476254" y="3473949"/>
                <a:ext cx="26835" cy="26930"/>
                <a:chOff x="5476254" y="3473949"/>
                <a:chExt cx="26835" cy="26930"/>
              </a:xfrm>
            </p:grpSpPr>
            <p:sp>
              <p:nvSpPr>
                <p:cNvPr id="3607" name="Google Shape;3607;p75"/>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75"/>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9" name="Google Shape;3609;p75"/>
              <p:cNvGrpSpPr/>
              <p:nvPr/>
            </p:nvGrpSpPr>
            <p:grpSpPr>
              <a:xfrm>
                <a:off x="5564547" y="3481594"/>
                <a:ext cx="31397" cy="26898"/>
                <a:chOff x="5564547" y="3481594"/>
                <a:chExt cx="31397" cy="26898"/>
              </a:xfrm>
            </p:grpSpPr>
            <p:sp>
              <p:nvSpPr>
                <p:cNvPr id="3610" name="Google Shape;3610;p75"/>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75"/>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2" name="Google Shape;3612;p75"/>
              <p:cNvGrpSpPr/>
              <p:nvPr/>
            </p:nvGrpSpPr>
            <p:grpSpPr>
              <a:xfrm>
                <a:off x="5534101" y="3470174"/>
                <a:ext cx="31397" cy="26906"/>
                <a:chOff x="5534101" y="3470174"/>
                <a:chExt cx="31397" cy="26906"/>
              </a:xfrm>
            </p:grpSpPr>
            <p:sp>
              <p:nvSpPr>
                <p:cNvPr id="3613" name="Google Shape;3613;p75"/>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75"/>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5" name="Google Shape;3615;p75"/>
              <p:cNvGrpSpPr/>
              <p:nvPr/>
            </p:nvGrpSpPr>
            <p:grpSpPr>
              <a:xfrm>
                <a:off x="5610879" y="3314486"/>
                <a:ext cx="31499" cy="26938"/>
                <a:chOff x="5610879" y="3314486"/>
                <a:chExt cx="31499" cy="26938"/>
              </a:xfrm>
            </p:grpSpPr>
            <p:sp>
              <p:nvSpPr>
                <p:cNvPr id="3616" name="Google Shape;3616;p75"/>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75"/>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8" name="Google Shape;3618;p75"/>
              <p:cNvGrpSpPr/>
              <p:nvPr/>
            </p:nvGrpSpPr>
            <p:grpSpPr>
              <a:xfrm>
                <a:off x="4834525" y="3501382"/>
                <a:ext cx="31499" cy="26898"/>
                <a:chOff x="4834525" y="3501382"/>
                <a:chExt cx="31499" cy="26898"/>
              </a:xfrm>
            </p:grpSpPr>
            <p:sp>
              <p:nvSpPr>
                <p:cNvPr id="3619" name="Google Shape;3619;p75"/>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75"/>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1" name="Google Shape;3621;p75"/>
              <p:cNvGrpSpPr/>
              <p:nvPr/>
            </p:nvGrpSpPr>
            <p:grpSpPr>
              <a:xfrm>
                <a:off x="4898460" y="3580158"/>
                <a:ext cx="31405" cy="26898"/>
                <a:chOff x="4898460" y="3580158"/>
                <a:chExt cx="31405" cy="26898"/>
              </a:xfrm>
            </p:grpSpPr>
            <p:sp>
              <p:nvSpPr>
                <p:cNvPr id="3622" name="Google Shape;3622;p75"/>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3" name="Google Shape;3623;p75"/>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4" name="Google Shape;3624;p75"/>
              <p:cNvGrpSpPr/>
              <p:nvPr/>
            </p:nvGrpSpPr>
            <p:grpSpPr>
              <a:xfrm>
                <a:off x="4882667" y="3608032"/>
                <a:ext cx="31499" cy="27001"/>
                <a:chOff x="4882667" y="3608032"/>
                <a:chExt cx="31499" cy="27001"/>
              </a:xfrm>
            </p:grpSpPr>
            <p:sp>
              <p:nvSpPr>
                <p:cNvPr id="3625" name="Google Shape;3625;p75"/>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75"/>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7" name="Google Shape;3627;p75"/>
              <p:cNvGrpSpPr/>
              <p:nvPr/>
            </p:nvGrpSpPr>
            <p:grpSpPr>
              <a:xfrm>
                <a:off x="4843373" y="3631407"/>
                <a:ext cx="16273" cy="16186"/>
                <a:chOff x="4843373" y="3631407"/>
                <a:chExt cx="16273" cy="16186"/>
              </a:xfrm>
            </p:grpSpPr>
            <p:sp>
              <p:nvSpPr>
                <p:cNvPr id="3628" name="Google Shape;3628;p75"/>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75"/>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0" name="Google Shape;3630;p75"/>
              <p:cNvGrpSpPr/>
              <p:nvPr/>
            </p:nvGrpSpPr>
            <p:grpSpPr>
              <a:xfrm>
                <a:off x="4727773" y="3591578"/>
                <a:ext cx="31499" cy="26898"/>
                <a:chOff x="4727773" y="3591578"/>
                <a:chExt cx="31499" cy="26898"/>
              </a:xfrm>
            </p:grpSpPr>
            <p:sp>
              <p:nvSpPr>
                <p:cNvPr id="3631" name="Google Shape;3631;p75"/>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75"/>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3" name="Google Shape;3633;p75"/>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75"/>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5" name="Google Shape;3635;p75"/>
              <p:cNvGrpSpPr/>
              <p:nvPr/>
            </p:nvGrpSpPr>
            <p:grpSpPr>
              <a:xfrm>
                <a:off x="4609421" y="3577398"/>
                <a:ext cx="31499" cy="27001"/>
                <a:chOff x="4609421" y="3577398"/>
                <a:chExt cx="31499" cy="27001"/>
              </a:xfrm>
            </p:grpSpPr>
            <p:sp>
              <p:nvSpPr>
                <p:cNvPr id="3636" name="Google Shape;3636;p75"/>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75"/>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8" name="Google Shape;3638;p75"/>
              <p:cNvGrpSpPr/>
              <p:nvPr/>
            </p:nvGrpSpPr>
            <p:grpSpPr>
              <a:xfrm>
                <a:off x="4649289" y="3577398"/>
                <a:ext cx="31499" cy="27001"/>
                <a:chOff x="4649289" y="3577398"/>
                <a:chExt cx="31499" cy="27001"/>
              </a:xfrm>
            </p:grpSpPr>
            <p:sp>
              <p:nvSpPr>
                <p:cNvPr id="3639" name="Google Shape;3639;p75"/>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75"/>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1" name="Google Shape;3641;p75"/>
              <p:cNvGrpSpPr/>
              <p:nvPr/>
            </p:nvGrpSpPr>
            <p:grpSpPr>
              <a:xfrm>
                <a:off x="4605614" y="3639523"/>
                <a:ext cx="31499" cy="26906"/>
                <a:chOff x="4605614" y="3639523"/>
                <a:chExt cx="31499" cy="26906"/>
              </a:xfrm>
            </p:grpSpPr>
            <p:sp>
              <p:nvSpPr>
                <p:cNvPr id="3642" name="Google Shape;3642;p75"/>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75"/>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4" name="Google Shape;3644;p75"/>
              <p:cNvGrpSpPr/>
              <p:nvPr/>
            </p:nvGrpSpPr>
            <p:grpSpPr>
              <a:xfrm>
                <a:off x="4785149" y="3618846"/>
                <a:ext cx="26930" cy="26843"/>
                <a:chOff x="4785149" y="3618846"/>
                <a:chExt cx="26930" cy="26843"/>
              </a:xfrm>
            </p:grpSpPr>
            <p:sp>
              <p:nvSpPr>
                <p:cNvPr id="3645" name="Google Shape;3645;p75"/>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75"/>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7" name="Google Shape;3647;p75"/>
              <p:cNvGrpSpPr/>
              <p:nvPr/>
            </p:nvGrpSpPr>
            <p:grpSpPr>
              <a:xfrm>
                <a:off x="4810167" y="3601567"/>
                <a:ext cx="31405" cy="26898"/>
                <a:chOff x="4810167" y="3601567"/>
                <a:chExt cx="31405" cy="26898"/>
              </a:xfrm>
            </p:grpSpPr>
            <p:sp>
              <p:nvSpPr>
                <p:cNvPr id="3648" name="Google Shape;3648;p75"/>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75"/>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0" name="Google Shape;3650;p75"/>
              <p:cNvGrpSpPr/>
              <p:nvPr/>
            </p:nvGrpSpPr>
            <p:grpSpPr>
              <a:xfrm>
                <a:off x="4831002" y="3373230"/>
                <a:ext cx="31405" cy="26898"/>
                <a:chOff x="4831002" y="3373230"/>
                <a:chExt cx="31405" cy="26898"/>
              </a:xfrm>
            </p:grpSpPr>
            <p:sp>
              <p:nvSpPr>
                <p:cNvPr id="3651" name="Google Shape;3651;p75"/>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75"/>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3" name="Google Shape;3653;p75"/>
              <p:cNvGrpSpPr/>
              <p:nvPr/>
            </p:nvGrpSpPr>
            <p:grpSpPr>
              <a:xfrm>
                <a:off x="4719311" y="3355054"/>
                <a:ext cx="31499" cy="27001"/>
                <a:chOff x="4719311" y="3355054"/>
                <a:chExt cx="31499" cy="27001"/>
              </a:xfrm>
            </p:grpSpPr>
            <p:sp>
              <p:nvSpPr>
                <p:cNvPr id="3654" name="Google Shape;3654;p75"/>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75"/>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6" name="Google Shape;3656;p75"/>
              <p:cNvGrpSpPr/>
              <p:nvPr/>
            </p:nvGrpSpPr>
            <p:grpSpPr>
              <a:xfrm>
                <a:off x="4798755" y="3450260"/>
                <a:ext cx="26930" cy="26930"/>
                <a:chOff x="4798755" y="3450260"/>
                <a:chExt cx="26930" cy="26930"/>
              </a:xfrm>
            </p:grpSpPr>
            <p:sp>
              <p:nvSpPr>
                <p:cNvPr id="3657" name="Google Shape;3657;p75"/>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75"/>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9" name="Google Shape;3659;p75"/>
              <p:cNvGrpSpPr/>
              <p:nvPr/>
            </p:nvGrpSpPr>
            <p:grpSpPr>
              <a:xfrm>
                <a:off x="4645576" y="3467555"/>
                <a:ext cx="31405" cy="26953"/>
                <a:chOff x="4645576" y="3467555"/>
                <a:chExt cx="31405" cy="26953"/>
              </a:xfrm>
            </p:grpSpPr>
            <p:sp>
              <p:nvSpPr>
                <p:cNvPr id="3660" name="Google Shape;3660;p75"/>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75"/>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2" name="Google Shape;3662;p75"/>
              <p:cNvGrpSpPr/>
              <p:nvPr/>
            </p:nvGrpSpPr>
            <p:grpSpPr>
              <a:xfrm>
                <a:off x="4687631" y="3583965"/>
                <a:ext cx="31499" cy="26898"/>
                <a:chOff x="4687631" y="3583965"/>
                <a:chExt cx="31499" cy="26898"/>
              </a:xfrm>
            </p:grpSpPr>
            <p:sp>
              <p:nvSpPr>
                <p:cNvPr id="3663" name="Google Shape;3663;p75"/>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75"/>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5" name="Google Shape;3665;p75"/>
              <p:cNvGrpSpPr/>
              <p:nvPr/>
            </p:nvGrpSpPr>
            <p:grpSpPr>
              <a:xfrm>
                <a:off x="4719311" y="3471314"/>
                <a:ext cx="31499" cy="27001"/>
                <a:chOff x="4719311" y="3471314"/>
                <a:chExt cx="31499" cy="27001"/>
              </a:xfrm>
            </p:grpSpPr>
            <p:sp>
              <p:nvSpPr>
                <p:cNvPr id="3666" name="Google Shape;3666;p75"/>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75"/>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68" name="Google Shape;3668;p75"/>
              <p:cNvGrpSpPr/>
              <p:nvPr/>
            </p:nvGrpSpPr>
            <p:grpSpPr>
              <a:xfrm>
                <a:off x="4719311" y="3434404"/>
                <a:ext cx="31499" cy="26898"/>
                <a:chOff x="4719311" y="3434404"/>
                <a:chExt cx="31499" cy="26898"/>
              </a:xfrm>
            </p:grpSpPr>
            <p:sp>
              <p:nvSpPr>
                <p:cNvPr id="3669" name="Google Shape;3669;p75"/>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75"/>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1" name="Google Shape;3671;p75"/>
              <p:cNvGrpSpPr/>
              <p:nvPr/>
            </p:nvGrpSpPr>
            <p:grpSpPr>
              <a:xfrm>
                <a:off x="4768876" y="3401772"/>
                <a:ext cx="31499" cy="26898"/>
                <a:chOff x="4768876" y="3401772"/>
                <a:chExt cx="31499" cy="26898"/>
              </a:xfrm>
            </p:grpSpPr>
            <p:sp>
              <p:nvSpPr>
                <p:cNvPr id="3672" name="Google Shape;3672;p75"/>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75"/>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4" name="Google Shape;3674;p75"/>
              <p:cNvGrpSpPr/>
              <p:nvPr/>
            </p:nvGrpSpPr>
            <p:grpSpPr>
              <a:xfrm>
                <a:off x="4762214" y="3471377"/>
                <a:ext cx="26938" cy="26938"/>
                <a:chOff x="4762214" y="3471377"/>
                <a:chExt cx="26938" cy="26938"/>
              </a:xfrm>
            </p:grpSpPr>
            <p:sp>
              <p:nvSpPr>
                <p:cNvPr id="3675" name="Google Shape;3675;p75"/>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75"/>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7" name="Google Shape;3677;p75"/>
              <p:cNvGrpSpPr/>
              <p:nvPr/>
            </p:nvGrpSpPr>
            <p:grpSpPr>
              <a:xfrm>
                <a:off x="4790473" y="3344782"/>
                <a:ext cx="31405" cy="26898"/>
                <a:chOff x="4790473" y="3344782"/>
                <a:chExt cx="31405" cy="26898"/>
              </a:xfrm>
            </p:grpSpPr>
            <p:sp>
              <p:nvSpPr>
                <p:cNvPr id="3678" name="Google Shape;3678;p75"/>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75"/>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0" name="Google Shape;3680;p75"/>
              <p:cNvGrpSpPr/>
              <p:nvPr/>
            </p:nvGrpSpPr>
            <p:grpSpPr>
              <a:xfrm>
                <a:off x="4823774" y="3950733"/>
                <a:ext cx="37398" cy="32034"/>
                <a:chOff x="4823774" y="3950733"/>
                <a:chExt cx="37398" cy="32034"/>
              </a:xfrm>
            </p:grpSpPr>
            <p:sp>
              <p:nvSpPr>
                <p:cNvPr id="3681" name="Google Shape;3681;p75"/>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75"/>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3" name="Google Shape;3683;p75"/>
              <p:cNvGrpSpPr/>
              <p:nvPr/>
            </p:nvGrpSpPr>
            <p:grpSpPr>
              <a:xfrm>
                <a:off x="4823396" y="4110566"/>
                <a:ext cx="31405" cy="26906"/>
                <a:chOff x="4823396" y="4110566"/>
                <a:chExt cx="31405" cy="26906"/>
              </a:xfrm>
            </p:grpSpPr>
            <p:sp>
              <p:nvSpPr>
                <p:cNvPr id="3684" name="Google Shape;3684;p75"/>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75"/>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6" name="Google Shape;3686;p75"/>
              <p:cNvGrpSpPr/>
              <p:nvPr/>
            </p:nvGrpSpPr>
            <p:grpSpPr>
              <a:xfrm>
                <a:off x="4838332" y="3821150"/>
                <a:ext cx="31499" cy="26898"/>
                <a:chOff x="4838332" y="3821150"/>
                <a:chExt cx="31499" cy="26898"/>
              </a:xfrm>
            </p:grpSpPr>
            <p:sp>
              <p:nvSpPr>
                <p:cNvPr id="3687" name="Google Shape;3687;p75"/>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75"/>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9" name="Google Shape;3689;p75"/>
              <p:cNvGrpSpPr/>
              <p:nvPr/>
            </p:nvGrpSpPr>
            <p:grpSpPr>
              <a:xfrm>
                <a:off x="4661275" y="3815007"/>
                <a:ext cx="36824" cy="31523"/>
                <a:chOff x="4661275" y="3815007"/>
                <a:chExt cx="36824" cy="31523"/>
              </a:xfrm>
            </p:grpSpPr>
            <p:sp>
              <p:nvSpPr>
                <p:cNvPr id="3690" name="Google Shape;3690;p75"/>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75"/>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2" name="Google Shape;3692;p75"/>
              <p:cNvGrpSpPr/>
              <p:nvPr/>
            </p:nvGrpSpPr>
            <p:grpSpPr>
              <a:xfrm>
                <a:off x="4558998" y="3851037"/>
                <a:ext cx="33591" cy="28699"/>
                <a:chOff x="4558998" y="3851037"/>
                <a:chExt cx="33591" cy="28699"/>
              </a:xfrm>
            </p:grpSpPr>
            <p:sp>
              <p:nvSpPr>
                <p:cNvPr id="3693" name="Google Shape;3693;p75"/>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75"/>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5" name="Google Shape;3695;p75"/>
              <p:cNvGrpSpPr/>
              <p:nvPr/>
            </p:nvGrpSpPr>
            <p:grpSpPr>
              <a:xfrm>
                <a:off x="4696762" y="3638587"/>
                <a:ext cx="33591" cy="28794"/>
                <a:chOff x="4696762" y="3638587"/>
                <a:chExt cx="33591" cy="28794"/>
              </a:xfrm>
            </p:grpSpPr>
            <p:sp>
              <p:nvSpPr>
                <p:cNvPr id="3696" name="Google Shape;3696;p75"/>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75"/>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98" name="Google Shape;3698;p75"/>
              <p:cNvGrpSpPr/>
              <p:nvPr/>
            </p:nvGrpSpPr>
            <p:grpSpPr>
              <a:xfrm>
                <a:off x="4929479" y="3939140"/>
                <a:ext cx="33497" cy="28692"/>
                <a:chOff x="4929479" y="3939140"/>
                <a:chExt cx="33497" cy="28692"/>
              </a:xfrm>
            </p:grpSpPr>
            <p:sp>
              <p:nvSpPr>
                <p:cNvPr id="3699" name="Google Shape;3699;p75"/>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75"/>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1" name="Google Shape;3701;p75"/>
              <p:cNvGrpSpPr/>
              <p:nvPr/>
            </p:nvGrpSpPr>
            <p:grpSpPr>
              <a:xfrm>
                <a:off x="4907119" y="3986039"/>
                <a:ext cx="33497" cy="28699"/>
                <a:chOff x="4907119" y="3986039"/>
                <a:chExt cx="33497" cy="28699"/>
              </a:xfrm>
            </p:grpSpPr>
            <p:sp>
              <p:nvSpPr>
                <p:cNvPr id="3702" name="Google Shape;3702;p75"/>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75"/>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4" name="Google Shape;3704;p75"/>
              <p:cNvGrpSpPr/>
              <p:nvPr/>
            </p:nvGrpSpPr>
            <p:grpSpPr>
              <a:xfrm>
                <a:off x="4911783" y="4048102"/>
                <a:ext cx="33591" cy="28762"/>
                <a:chOff x="4911783" y="4048102"/>
                <a:chExt cx="33591" cy="28762"/>
              </a:xfrm>
            </p:grpSpPr>
            <p:sp>
              <p:nvSpPr>
                <p:cNvPr id="3705" name="Google Shape;3705;p75"/>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75"/>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07" name="Google Shape;3707;p75"/>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75"/>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9" name="Google Shape;3709;p75"/>
              <p:cNvGrpSpPr/>
              <p:nvPr/>
            </p:nvGrpSpPr>
            <p:grpSpPr>
              <a:xfrm>
                <a:off x="4762623" y="3837847"/>
                <a:ext cx="42416" cy="36273"/>
                <a:chOff x="4762623" y="3837847"/>
                <a:chExt cx="42416" cy="36273"/>
              </a:xfrm>
            </p:grpSpPr>
            <p:sp>
              <p:nvSpPr>
                <p:cNvPr id="3710" name="Google Shape;3710;p75"/>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75"/>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2" name="Google Shape;3712;p75"/>
              <p:cNvGrpSpPr/>
              <p:nvPr/>
            </p:nvGrpSpPr>
            <p:grpSpPr>
              <a:xfrm>
                <a:off x="4746044" y="4104966"/>
                <a:ext cx="33497" cy="28699"/>
                <a:chOff x="4746044" y="4104966"/>
                <a:chExt cx="33497" cy="28699"/>
              </a:xfrm>
            </p:grpSpPr>
            <p:sp>
              <p:nvSpPr>
                <p:cNvPr id="3713" name="Google Shape;3713;p75"/>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75"/>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5" name="Google Shape;3715;p75"/>
              <p:cNvGrpSpPr/>
              <p:nvPr/>
            </p:nvGrpSpPr>
            <p:grpSpPr>
              <a:xfrm>
                <a:off x="4859646" y="4162554"/>
                <a:ext cx="33591" cy="28762"/>
                <a:chOff x="4859646" y="4162554"/>
                <a:chExt cx="33591" cy="28762"/>
              </a:xfrm>
            </p:grpSpPr>
            <p:sp>
              <p:nvSpPr>
                <p:cNvPr id="3716" name="Google Shape;3716;p75"/>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75"/>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18" name="Google Shape;3718;p75"/>
            <p:cNvGrpSpPr/>
            <p:nvPr/>
          </p:nvGrpSpPr>
          <p:grpSpPr>
            <a:xfrm>
              <a:off x="3597785" y="3274438"/>
              <a:ext cx="855610" cy="1122100"/>
              <a:chOff x="3597785" y="3274438"/>
              <a:chExt cx="855610" cy="1122100"/>
            </a:xfrm>
          </p:grpSpPr>
          <p:grpSp>
            <p:nvGrpSpPr>
              <p:cNvPr id="3719" name="Google Shape;3719;p75"/>
              <p:cNvGrpSpPr/>
              <p:nvPr/>
            </p:nvGrpSpPr>
            <p:grpSpPr>
              <a:xfrm>
                <a:off x="3617857" y="3284717"/>
                <a:ext cx="826785" cy="1099165"/>
                <a:chOff x="3617857" y="3284717"/>
                <a:chExt cx="826785" cy="1099165"/>
              </a:xfrm>
            </p:grpSpPr>
            <p:sp>
              <p:nvSpPr>
                <p:cNvPr id="3720" name="Google Shape;3720;p75"/>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75"/>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75"/>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75"/>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75"/>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75"/>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75"/>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75"/>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75"/>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75"/>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75"/>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75"/>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75"/>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75"/>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75"/>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75"/>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75"/>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75"/>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75"/>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75"/>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75"/>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75"/>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75"/>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75"/>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75"/>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75"/>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75"/>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75"/>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75"/>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75"/>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75"/>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75"/>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75"/>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75"/>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75"/>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75"/>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75"/>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75"/>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75"/>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75"/>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75"/>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75"/>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75"/>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75"/>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75"/>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75"/>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75"/>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75"/>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75"/>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75"/>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75"/>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75"/>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75"/>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75"/>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75"/>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75"/>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6" name="Google Shape;3776;p75"/>
              <p:cNvGrpSpPr/>
              <p:nvPr/>
            </p:nvGrpSpPr>
            <p:grpSpPr>
              <a:xfrm>
                <a:off x="4180904" y="4251758"/>
                <a:ext cx="37783" cy="32420"/>
                <a:chOff x="4180904" y="4251758"/>
                <a:chExt cx="37783" cy="32420"/>
              </a:xfrm>
            </p:grpSpPr>
            <p:sp>
              <p:nvSpPr>
                <p:cNvPr id="3777" name="Google Shape;3777;p75"/>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75"/>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9" name="Google Shape;3779;p75"/>
              <p:cNvGrpSpPr/>
              <p:nvPr/>
            </p:nvGrpSpPr>
            <p:grpSpPr>
              <a:xfrm>
                <a:off x="4201644" y="4081324"/>
                <a:ext cx="37783" cy="32364"/>
                <a:chOff x="4201644" y="4081324"/>
                <a:chExt cx="37783" cy="32364"/>
              </a:xfrm>
            </p:grpSpPr>
            <p:sp>
              <p:nvSpPr>
                <p:cNvPr id="3780" name="Google Shape;3780;p75"/>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75"/>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2" name="Google Shape;3782;p75"/>
              <p:cNvGrpSpPr/>
              <p:nvPr/>
            </p:nvGrpSpPr>
            <p:grpSpPr>
              <a:xfrm>
                <a:off x="4284416" y="3887428"/>
                <a:ext cx="37783" cy="32451"/>
                <a:chOff x="4284416" y="3887428"/>
                <a:chExt cx="37783" cy="32451"/>
              </a:xfrm>
            </p:grpSpPr>
            <p:sp>
              <p:nvSpPr>
                <p:cNvPr id="3783" name="Google Shape;3783;p75"/>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75"/>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5" name="Google Shape;3785;p75"/>
              <p:cNvGrpSpPr/>
              <p:nvPr/>
            </p:nvGrpSpPr>
            <p:grpSpPr>
              <a:xfrm>
                <a:off x="4223721" y="3860404"/>
                <a:ext cx="37870" cy="32364"/>
                <a:chOff x="4223721" y="3860404"/>
                <a:chExt cx="37870" cy="32364"/>
              </a:xfrm>
            </p:grpSpPr>
            <p:sp>
              <p:nvSpPr>
                <p:cNvPr id="3786" name="Google Shape;3786;p75"/>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75"/>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88" name="Google Shape;3788;p75"/>
              <p:cNvGrpSpPr/>
              <p:nvPr/>
            </p:nvGrpSpPr>
            <p:grpSpPr>
              <a:xfrm>
                <a:off x="4104889" y="3699242"/>
                <a:ext cx="37776" cy="32357"/>
                <a:chOff x="4104889" y="3699242"/>
                <a:chExt cx="37776" cy="32357"/>
              </a:xfrm>
            </p:grpSpPr>
            <p:sp>
              <p:nvSpPr>
                <p:cNvPr id="3789" name="Google Shape;3789;p75"/>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75"/>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1" name="Google Shape;3791;p75"/>
              <p:cNvGrpSpPr/>
              <p:nvPr/>
            </p:nvGrpSpPr>
            <p:grpSpPr>
              <a:xfrm>
                <a:off x="4143608" y="3475121"/>
                <a:ext cx="37878" cy="32420"/>
                <a:chOff x="4143608" y="3475121"/>
                <a:chExt cx="37878" cy="32420"/>
              </a:xfrm>
            </p:grpSpPr>
            <p:sp>
              <p:nvSpPr>
                <p:cNvPr id="3792" name="Google Shape;3792;p75"/>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75"/>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4" name="Google Shape;3794;p75"/>
              <p:cNvGrpSpPr/>
              <p:nvPr/>
            </p:nvGrpSpPr>
            <p:grpSpPr>
              <a:xfrm>
                <a:off x="4217248" y="3570893"/>
                <a:ext cx="37776" cy="32364"/>
                <a:chOff x="4217248" y="3570893"/>
                <a:chExt cx="37776" cy="32364"/>
              </a:xfrm>
            </p:grpSpPr>
            <p:sp>
              <p:nvSpPr>
                <p:cNvPr id="3795" name="Google Shape;3795;p75"/>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75"/>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7" name="Google Shape;3797;p75"/>
              <p:cNvGrpSpPr/>
              <p:nvPr/>
            </p:nvGrpSpPr>
            <p:grpSpPr>
              <a:xfrm>
                <a:off x="4255307" y="3431612"/>
                <a:ext cx="37776" cy="32451"/>
                <a:chOff x="4255307" y="3431612"/>
                <a:chExt cx="37776" cy="32451"/>
              </a:xfrm>
            </p:grpSpPr>
            <p:sp>
              <p:nvSpPr>
                <p:cNvPr id="3798" name="Google Shape;3798;p75"/>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75"/>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0" name="Google Shape;3800;p75"/>
              <p:cNvGrpSpPr/>
              <p:nvPr/>
            </p:nvGrpSpPr>
            <p:grpSpPr>
              <a:xfrm>
                <a:off x="3853052" y="3577398"/>
                <a:ext cx="37776" cy="32420"/>
                <a:chOff x="3853052" y="3577398"/>
                <a:chExt cx="37776" cy="32420"/>
              </a:xfrm>
            </p:grpSpPr>
            <p:sp>
              <p:nvSpPr>
                <p:cNvPr id="3801" name="Google Shape;3801;p75"/>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75"/>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3" name="Google Shape;3803;p75"/>
              <p:cNvGrpSpPr/>
              <p:nvPr/>
            </p:nvGrpSpPr>
            <p:grpSpPr>
              <a:xfrm>
                <a:off x="4039908" y="3412107"/>
                <a:ext cx="37776" cy="32357"/>
                <a:chOff x="4039908" y="3412107"/>
                <a:chExt cx="37776" cy="32357"/>
              </a:xfrm>
            </p:grpSpPr>
            <p:sp>
              <p:nvSpPr>
                <p:cNvPr id="3804" name="Google Shape;3804;p75"/>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75"/>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6" name="Google Shape;3806;p75"/>
              <p:cNvGrpSpPr/>
              <p:nvPr/>
            </p:nvGrpSpPr>
            <p:grpSpPr>
              <a:xfrm>
                <a:off x="4017360" y="3342061"/>
                <a:ext cx="37870" cy="32380"/>
                <a:chOff x="4017360" y="3342061"/>
                <a:chExt cx="37870" cy="32380"/>
              </a:xfrm>
            </p:grpSpPr>
            <p:sp>
              <p:nvSpPr>
                <p:cNvPr id="3807" name="Google Shape;3807;p75"/>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75"/>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09" name="Google Shape;3809;p75"/>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75"/>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1" name="Google Shape;3811;p75"/>
              <p:cNvGrpSpPr/>
              <p:nvPr/>
            </p:nvGrpSpPr>
            <p:grpSpPr>
              <a:xfrm>
                <a:off x="3750870" y="3418650"/>
                <a:ext cx="37776" cy="32380"/>
                <a:chOff x="3750870" y="3418650"/>
                <a:chExt cx="37776" cy="32380"/>
              </a:xfrm>
            </p:grpSpPr>
            <p:sp>
              <p:nvSpPr>
                <p:cNvPr id="3812" name="Google Shape;3812;p75"/>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75"/>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4" name="Google Shape;3814;p75"/>
              <p:cNvGrpSpPr/>
              <p:nvPr/>
            </p:nvGrpSpPr>
            <p:grpSpPr>
              <a:xfrm>
                <a:off x="3632509" y="3274438"/>
                <a:ext cx="37783" cy="32357"/>
                <a:chOff x="3632509" y="3274438"/>
                <a:chExt cx="37783" cy="32357"/>
              </a:xfrm>
            </p:grpSpPr>
            <p:sp>
              <p:nvSpPr>
                <p:cNvPr id="3815" name="Google Shape;3815;p75"/>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75"/>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17" name="Google Shape;3817;p75"/>
              <p:cNvGrpSpPr/>
              <p:nvPr/>
            </p:nvGrpSpPr>
            <p:grpSpPr>
              <a:xfrm>
                <a:off x="3906424" y="3297561"/>
                <a:ext cx="37776" cy="32451"/>
                <a:chOff x="3906424" y="3297561"/>
                <a:chExt cx="37776" cy="32451"/>
              </a:xfrm>
            </p:grpSpPr>
            <p:sp>
              <p:nvSpPr>
                <p:cNvPr id="3818" name="Google Shape;3818;p75"/>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75"/>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0" name="Google Shape;3820;p75"/>
              <p:cNvGrpSpPr/>
              <p:nvPr/>
            </p:nvGrpSpPr>
            <p:grpSpPr>
              <a:xfrm>
                <a:off x="3866084" y="3412107"/>
                <a:ext cx="37776" cy="32357"/>
                <a:chOff x="3866084" y="3412107"/>
                <a:chExt cx="37776" cy="32357"/>
              </a:xfrm>
            </p:grpSpPr>
            <p:sp>
              <p:nvSpPr>
                <p:cNvPr id="3821" name="Google Shape;3821;p75"/>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75"/>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3" name="Google Shape;3823;p75"/>
              <p:cNvGrpSpPr/>
              <p:nvPr/>
            </p:nvGrpSpPr>
            <p:grpSpPr>
              <a:xfrm>
                <a:off x="4023919" y="3766409"/>
                <a:ext cx="37783" cy="32357"/>
                <a:chOff x="4023919" y="3766409"/>
                <a:chExt cx="37783" cy="32357"/>
              </a:xfrm>
            </p:grpSpPr>
            <p:sp>
              <p:nvSpPr>
                <p:cNvPr id="3824" name="Google Shape;3824;p75"/>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75"/>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6" name="Google Shape;3826;p75"/>
              <p:cNvGrpSpPr/>
              <p:nvPr/>
            </p:nvGrpSpPr>
            <p:grpSpPr>
              <a:xfrm>
                <a:off x="3973882" y="3779449"/>
                <a:ext cx="37776" cy="32357"/>
                <a:chOff x="3973882" y="3779449"/>
                <a:chExt cx="37776" cy="32357"/>
              </a:xfrm>
            </p:grpSpPr>
            <p:sp>
              <p:nvSpPr>
                <p:cNvPr id="3827" name="Google Shape;3827;p75"/>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75"/>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29" name="Google Shape;3829;p75"/>
              <p:cNvGrpSpPr/>
              <p:nvPr/>
            </p:nvGrpSpPr>
            <p:grpSpPr>
              <a:xfrm>
                <a:off x="4073398" y="3838028"/>
                <a:ext cx="37776" cy="32380"/>
                <a:chOff x="4073398" y="3838028"/>
                <a:chExt cx="37776" cy="32380"/>
              </a:xfrm>
            </p:grpSpPr>
            <p:sp>
              <p:nvSpPr>
                <p:cNvPr id="3830" name="Google Shape;3830;p75"/>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75"/>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2" name="Google Shape;3832;p75"/>
              <p:cNvGrpSpPr/>
              <p:nvPr/>
            </p:nvGrpSpPr>
            <p:grpSpPr>
              <a:xfrm>
                <a:off x="4342672" y="4144496"/>
                <a:ext cx="37752" cy="32364"/>
                <a:chOff x="4342672" y="4144496"/>
                <a:chExt cx="37752" cy="32364"/>
              </a:xfrm>
            </p:grpSpPr>
            <p:sp>
              <p:nvSpPr>
                <p:cNvPr id="3833" name="Google Shape;3833;p75"/>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75"/>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5" name="Google Shape;3835;p75"/>
              <p:cNvGrpSpPr/>
              <p:nvPr/>
            </p:nvGrpSpPr>
            <p:grpSpPr>
              <a:xfrm>
                <a:off x="4406386" y="4056872"/>
                <a:ext cx="37783" cy="32364"/>
                <a:chOff x="4406386" y="4056872"/>
                <a:chExt cx="37783" cy="32364"/>
              </a:xfrm>
            </p:grpSpPr>
            <p:sp>
              <p:nvSpPr>
                <p:cNvPr id="3836" name="Google Shape;3836;p75"/>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75"/>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8" name="Google Shape;3838;p75"/>
              <p:cNvGrpSpPr/>
              <p:nvPr/>
            </p:nvGrpSpPr>
            <p:grpSpPr>
              <a:xfrm>
                <a:off x="4284416" y="4245254"/>
                <a:ext cx="37783" cy="32357"/>
                <a:chOff x="4284416" y="4245254"/>
                <a:chExt cx="37783" cy="32357"/>
              </a:xfrm>
            </p:grpSpPr>
            <p:sp>
              <p:nvSpPr>
                <p:cNvPr id="3839" name="Google Shape;3839;p75"/>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75"/>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1" name="Google Shape;3841;p75"/>
              <p:cNvGrpSpPr/>
              <p:nvPr/>
            </p:nvGrpSpPr>
            <p:grpSpPr>
              <a:xfrm>
                <a:off x="4219057" y="4331258"/>
                <a:ext cx="37776" cy="32364"/>
                <a:chOff x="4219057" y="4331258"/>
                <a:chExt cx="37776" cy="32364"/>
              </a:xfrm>
            </p:grpSpPr>
            <p:sp>
              <p:nvSpPr>
                <p:cNvPr id="3842" name="Google Shape;3842;p75"/>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75"/>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4" name="Google Shape;3844;p75"/>
              <p:cNvGrpSpPr/>
              <p:nvPr/>
            </p:nvGrpSpPr>
            <p:grpSpPr>
              <a:xfrm>
                <a:off x="4204122" y="4141688"/>
                <a:ext cx="33497" cy="28699"/>
                <a:chOff x="4204122" y="4141688"/>
                <a:chExt cx="33497" cy="28699"/>
              </a:xfrm>
            </p:grpSpPr>
            <p:sp>
              <p:nvSpPr>
                <p:cNvPr id="3845" name="Google Shape;3845;p75"/>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75"/>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7" name="Google Shape;3847;p75"/>
              <p:cNvGrpSpPr/>
              <p:nvPr/>
            </p:nvGrpSpPr>
            <p:grpSpPr>
              <a:xfrm>
                <a:off x="4301546" y="4003869"/>
                <a:ext cx="38916" cy="33324"/>
                <a:chOff x="4301546" y="4003869"/>
                <a:chExt cx="38916" cy="33324"/>
              </a:xfrm>
            </p:grpSpPr>
            <p:sp>
              <p:nvSpPr>
                <p:cNvPr id="3848" name="Google Shape;3848;p75"/>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75"/>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0" name="Google Shape;3850;p75"/>
              <p:cNvGrpSpPr/>
              <p:nvPr/>
            </p:nvGrpSpPr>
            <p:grpSpPr>
              <a:xfrm>
                <a:off x="4210681" y="3924669"/>
                <a:ext cx="36549" cy="31366"/>
                <a:chOff x="4210681" y="3924669"/>
                <a:chExt cx="36549" cy="31366"/>
              </a:xfrm>
            </p:grpSpPr>
            <p:sp>
              <p:nvSpPr>
                <p:cNvPr id="3851" name="Google Shape;3851;p75"/>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75"/>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3" name="Google Shape;3853;p75"/>
              <p:cNvGrpSpPr/>
              <p:nvPr/>
            </p:nvGrpSpPr>
            <p:grpSpPr>
              <a:xfrm>
                <a:off x="3987771" y="3628874"/>
                <a:ext cx="31499" cy="26993"/>
                <a:chOff x="3987771" y="3628874"/>
                <a:chExt cx="31499" cy="26993"/>
              </a:xfrm>
            </p:grpSpPr>
            <p:sp>
              <p:nvSpPr>
                <p:cNvPr id="3854" name="Google Shape;3854;p75"/>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75"/>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6" name="Google Shape;3856;p75"/>
              <p:cNvGrpSpPr/>
              <p:nvPr/>
            </p:nvGrpSpPr>
            <p:grpSpPr>
              <a:xfrm>
                <a:off x="4087382" y="3775674"/>
                <a:ext cx="31405" cy="26898"/>
                <a:chOff x="4087382" y="3775674"/>
                <a:chExt cx="31405" cy="26898"/>
              </a:xfrm>
            </p:grpSpPr>
            <p:sp>
              <p:nvSpPr>
                <p:cNvPr id="3857" name="Google Shape;3857;p75"/>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75"/>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59" name="Google Shape;3859;p75"/>
              <p:cNvGrpSpPr/>
              <p:nvPr/>
            </p:nvGrpSpPr>
            <p:grpSpPr>
              <a:xfrm>
                <a:off x="4118873" y="3856637"/>
                <a:ext cx="31405" cy="26906"/>
                <a:chOff x="4118873" y="3856637"/>
                <a:chExt cx="31405" cy="26906"/>
              </a:xfrm>
            </p:grpSpPr>
            <p:sp>
              <p:nvSpPr>
                <p:cNvPr id="3860" name="Google Shape;3860;p75"/>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75"/>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2" name="Google Shape;3862;p75"/>
              <p:cNvGrpSpPr/>
              <p:nvPr/>
            </p:nvGrpSpPr>
            <p:grpSpPr>
              <a:xfrm>
                <a:off x="4168541" y="3639523"/>
                <a:ext cx="31499" cy="26906"/>
                <a:chOff x="4168541" y="3639523"/>
                <a:chExt cx="31499" cy="26906"/>
              </a:xfrm>
            </p:grpSpPr>
            <p:sp>
              <p:nvSpPr>
                <p:cNvPr id="3863" name="Google Shape;3863;p75"/>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75"/>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5" name="Google Shape;3865;p75"/>
              <p:cNvGrpSpPr/>
              <p:nvPr/>
            </p:nvGrpSpPr>
            <p:grpSpPr>
              <a:xfrm>
                <a:off x="3965789" y="3393545"/>
                <a:ext cx="31405" cy="26945"/>
                <a:chOff x="3965789" y="3393545"/>
                <a:chExt cx="31405" cy="26945"/>
              </a:xfrm>
            </p:grpSpPr>
            <p:sp>
              <p:nvSpPr>
                <p:cNvPr id="3866" name="Google Shape;3866;p75"/>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75"/>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8" name="Google Shape;3868;p75"/>
              <p:cNvGrpSpPr/>
              <p:nvPr/>
            </p:nvGrpSpPr>
            <p:grpSpPr>
              <a:xfrm>
                <a:off x="3925166" y="3491008"/>
                <a:ext cx="31405" cy="27001"/>
                <a:chOff x="3925166" y="3491008"/>
                <a:chExt cx="31405" cy="27001"/>
              </a:xfrm>
            </p:grpSpPr>
            <p:sp>
              <p:nvSpPr>
                <p:cNvPr id="3869" name="Google Shape;3869;p75"/>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75"/>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1" name="Google Shape;3871;p75"/>
              <p:cNvGrpSpPr/>
              <p:nvPr/>
            </p:nvGrpSpPr>
            <p:grpSpPr>
              <a:xfrm>
                <a:off x="3682845" y="3340976"/>
                <a:ext cx="31397" cy="26898"/>
                <a:chOff x="3682845" y="3340976"/>
                <a:chExt cx="31397" cy="26898"/>
              </a:xfrm>
            </p:grpSpPr>
            <p:sp>
              <p:nvSpPr>
                <p:cNvPr id="3872" name="Google Shape;3872;p75"/>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75"/>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4" name="Google Shape;3874;p75"/>
              <p:cNvGrpSpPr/>
              <p:nvPr/>
            </p:nvGrpSpPr>
            <p:grpSpPr>
              <a:xfrm>
                <a:off x="3795393" y="3353725"/>
                <a:ext cx="31499" cy="26993"/>
                <a:chOff x="3795393" y="3353725"/>
                <a:chExt cx="31499" cy="26993"/>
              </a:xfrm>
            </p:grpSpPr>
            <p:sp>
              <p:nvSpPr>
                <p:cNvPr id="3875" name="Google Shape;3875;p75"/>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75"/>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77" name="Google Shape;3877;p75"/>
              <p:cNvGrpSpPr/>
              <p:nvPr/>
            </p:nvGrpSpPr>
            <p:grpSpPr>
              <a:xfrm>
                <a:off x="4176909" y="4363221"/>
                <a:ext cx="38924" cy="33316"/>
                <a:chOff x="4176909" y="4363221"/>
                <a:chExt cx="38924" cy="33316"/>
              </a:xfrm>
            </p:grpSpPr>
            <p:sp>
              <p:nvSpPr>
                <p:cNvPr id="3878" name="Google Shape;3878;p75"/>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75"/>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0" name="Google Shape;3880;p75"/>
              <p:cNvGrpSpPr/>
              <p:nvPr/>
            </p:nvGrpSpPr>
            <p:grpSpPr>
              <a:xfrm>
                <a:off x="4226191" y="4007660"/>
                <a:ext cx="33560" cy="28770"/>
                <a:chOff x="4226191" y="4007660"/>
                <a:chExt cx="33560" cy="28770"/>
              </a:xfrm>
            </p:grpSpPr>
            <p:sp>
              <p:nvSpPr>
                <p:cNvPr id="3881" name="Google Shape;3881;p75"/>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75"/>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3" name="Google Shape;3883;p75"/>
              <p:cNvGrpSpPr/>
              <p:nvPr/>
            </p:nvGrpSpPr>
            <p:grpSpPr>
              <a:xfrm>
                <a:off x="3597785" y="3377045"/>
                <a:ext cx="33591" cy="28699"/>
                <a:chOff x="3597785" y="3377045"/>
                <a:chExt cx="33591" cy="28699"/>
              </a:xfrm>
            </p:grpSpPr>
            <p:sp>
              <p:nvSpPr>
                <p:cNvPr id="3884" name="Google Shape;3884;p75"/>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75"/>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6" name="Google Shape;3886;p75"/>
              <p:cNvGrpSpPr/>
              <p:nvPr/>
            </p:nvGrpSpPr>
            <p:grpSpPr>
              <a:xfrm>
                <a:off x="3887870" y="3669796"/>
                <a:ext cx="33591" cy="28692"/>
                <a:chOff x="3887870" y="3669796"/>
                <a:chExt cx="33591" cy="28692"/>
              </a:xfrm>
            </p:grpSpPr>
            <p:sp>
              <p:nvSpPr>
                <p:cNvPr id="3887" name="Google Shape;3887;p75"/>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75"/>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89" name="Google Shape;3889;p75"/>
              <p:cNvGrpSpPr/>
              <p:nvPr/>
            </p:nvGrpSpPr>
            <p:grpSpPr>
              <a:xfrm>
                <a:off x="3818320" y="3481625"/>
                <a:ext cx="33497" cy="28770"/>
                <a:chOff x="3818320" y="3481625"/>
                <a:chExt cx="33497" cy="28770"/>
              </a:xfrm>
            </p:grpSpPr>
            <p:sp>
              <p:nvSpPr>
                <p:cNvPr id="3890" name="Google Shape;3890;p75"/>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75"/>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2" name="Google Shape;3892;p75"/>
              <p:cNvGrpSpPr/>
              <p:nvPr/>
            </p:nvGrpSpPr>
            <p:grpSpPr>
              <a:xfrm>
                <a:off x="4278139" y="4120948"/>
                <a:ext cx="37492" cy="32129"/>
                <a:chOff x="4278139" y="4120948"/>
                <a:chExt cx="37492" cy="32129"/>
              </a:xfrm>
            </p:grpSpPr>
            <p:sp>
              <p:nvSpPr>
                <p:cNvPr id="3893" name="Google Shape;3893;p75"/>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75"/>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5" name="Google Shape;3895;p75"/>
              <p:cNvGrpSpPr/>
              <p:nvPr/>
            </p:nvGrpSpPr>
            <p:grpSpPr>
              <a:xfrm>
                <a:off x="4419898" y="3977388"/>
                <a:ext cx="33497" cy="28692"/>
                <a:chOff x="4419898" y="3977388"/>
                <a:chExt cx="33497" cy="28692"/>
              </a:xfrm>
            </p:grpSpPr>
            <p:sp>
              <p:nvSpPr>
                <p:cNvPr id="3896" name="Google Shape;3896;p75"/>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75"/>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8" name="Google Shape;3898;p75"/>
              <p:cNvGrpSpPr/>
              <p:nvPr/>
            </p:nvGrpSpPr>
            <p:grpSpPr>
              <a:xfrm>
                <a:off x="4158930" y="4034684"/>
                <a:ext cx="33497" cy="28762"/>
                <a:chOff x="4158930" y="4034684"/>
                <a:chExt cx="33497" cy="28762"/>
              </a:xfrm>
            </p:grpSpPr>
            <p:sp>
              <p:nvSpPr>
                <p:cNvPr id="3899" name="Google Shape;3899;p75"/>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75"/>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1" name="Google Shape;3901;p75"/>
              <p:cNvGrpSpPr/>
              <p:nvPr/>
            </p:nvGrpSpPr>
            <p:grpSpPr>
              <a:xfrm>
                <a:off x="4134949" y="3957049"/>
                <a:ext cx="33497" cy="28770"/>
                <a:chOff x="4134949" y="3957049"/>
                <a:chExt cx="33497" cy="28770"/>
              </a:xfrm>
            </p:grpSpPr>
            <p:sp>
              <p:nvSpPr>
                <p:cNvPr id="3902" name="Google Shape;3902;p75"/>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75"/>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4" name="Google Shape;3904;p75"/>
              <p:cNvGrpSpPr/>
              <p:nvPr/>
            </p:nvGrpSpPr>
            <p:grpSpPr>
              <a:xfrm>
                <a:off x="4193653" y="4184403"/>
                <a:ext cx="43580" cy="37264"/>
                <a:chOff x="4193653" y="4184403"/>
                <a:chExt cx="43580" cy="37264"/>
              </a:xfrm>
            </p:grpSpPr>
            <p:sp>
              <p:nvSpPr>
                <p:cNvPr id="3905" name="Google Shape;3905;p75"/>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75"/>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07" name="Google Shape;3907;p75"/>
              <p:cNvGrpSpPr/>
              <p:nvPr/>
            </p:nvGrpSpPr>
            <p:grpSpPr>
              <a:xfrm>
                <a:off x="4343600" y="3943844"/>
                <a:ext cx="43580" cy="37312"/>
                <a:chOff x="4343600" y="3943844"/>
                <a:chExt cx="43580" cy="37312"/>
              </a:xfrm>
            </p:grpSpPr>
            <p:sp>
              <p:nvSpPr>
                <p:cNvPr id="3908" name="Google Shape;3908;p75"/>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75"/>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10" name="Google Shape;3910;p75"/>
              <p:cNvGrpSpPr/>
              <p:nvPr/>
            </p:nvGrpSpPr>
            <p:grpSpPr>
              <a:xfrm>
                <a:off x="4172339" y="3381693"/>
                <a:ext cx="31499" cy="27001"/>
                <a:chOff x="4172339" y="3381693"/>
                <a:chExt cx="31499" cy="27001"/>
              </a:xfrm>
            </p:grpSpPr>
            <p:sp>
              <p:nvSpPr>
                <p:cNvPr id="3911" name="Google Shape;3911;p75"/>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75"/>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16"/>
        <p:cNvGrpSpPr/>
        <p:nvPr/>
      </p:nvGrpSpPr>
      <p:grpSpPr>
        <a:xfrm>
          <a:off x="0" y="0"/>
          <a:ext cx="0" cy="0"/>
          <a:chOff x="0" y="0"/>
          <a:chExt cx="0" cy="0"/>
        </a:xfrm>
      </p:grpSpPr>
      <p:grpSp>
        <p:nvGrpSpPr>
          <p:cNvPr id="3917" name="Google Shape;3917;p76"/>
          <p:cNvGrpSpPr/>
          <p:nvPr/>
        </p:nvGrpSpPr>
        <p:grpSpPr>
          <a:xfrm>
            <a:off x="729274" y="969771"/>
            <a:ext cx="2507799" cy="206239"/>
            <a:chOff x="106648" y="895722"/>
            <a:chExt cx="4481413" cy="374300"/>
          </a:xfrm>
        </p:grpSpPr>
        <p:grpSp>
          <p:nvGrpSpPr>
            <p:cNvPr id="3918" name="Google Shape;3918;p76"/>
            <p:cNvGrpSpPr/>
            <p:nvPr/>
          </p:nvGrpSpPr>
          <p:grpSpPr>
            <a:xfrm>
              <a:off x="2233276" y="895722"/>
              <a:ext cx="1082667" cy="223591"/>
              <a:chOff x="4808316" y="2800065"/>
              <a:chExt cx="1999386" cy="412910"/>
            </a:xfrm>
          </p:grpSpPr>
          <p:sp>
            <p:nvSpPr>
              <p:cNvPr id="3919" name="Google Shape;3919;p76"/>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0" name="Google Shape;3920;p76"/>
              <p:cNvGrpSpPr/>
              <p:nvPr/>
            </p:nvGrpSpPr>
            <p:grpSpPr>
              <a:xfrm>
                <a:off x="4808316" y="2800065"/>
                <a:ext cx="92400" cy="411825"/>
                <a:chOff x="845575" y="2563700"/>
                <a:chExt cx="92400" cy="411825"/>
              </a:xfrm>
            </p:grpSpPr>
            <p:cxnSp>
              <p:nvCxnSpPr>
                <p:cNvPr id="3921" name="Google Shape;3921;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2" name="Google Shape;3922;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3" name="Google Shape;3923;p76"/>
            <p:cNvGrpSpPr/>
            <p:nvPr/>
          </p:nvGrpSpPr>
          <p:grpSpPr>
            <a:xfrm>
              <a:off x="106648" y="895722"/>
              <a:ext cx="1088401" cy="223591"/>
              <a:chOff x="881025" y="2800065"/>
              <a:chExt cx="2009975" cy="412910"/>
            </a:xfrm>
          </p:grpSpPr>
          <p:sp>
            <p:nvSpPr>
              <p:cNvPr id="3924" name="Google Shape;3924;p76"/>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5" name="Google Shape;3925;p76"/>
              <p:cNvGrpSpPr/>
              <p:nvPr/>
            </p:nvGrpSpPr>
            <p:grpSpPr>
              <a:xfrm>
                <a:off x="881025" y="2800065"/>
                <a:ext cx="92400" cy="411825"/>
                <a:chOff x="845575" y="2563700"/>
                <a:chExt cx="92400" cy="411825"/>
              </a:xfrm>
            </p:grpSpPr>
            <p:cxnSp>
              <p:nvCxnSpPr>
                <p:cNvPr id="3926" name="Google Shape;3926;p76"/>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27" name="Google Shape;3927;p76"/>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28" name="Google Shape;3928;p76"/>
            <p:cNvGrpSpPr/>
            <p:nvPr/>
          </p:nvGrpSpPr>
          <p:grpSpPr>
            <a:xfrm>
              <a:off x="1172346" y="1047018"/>
              <a:ext cx="1083151" cy="223003"/>
              <a:chOff x="2849073" y="3079467"/>
              <a:chExt cx="2000279" cy="411825"/>
            </a:xfrm>
          </p:grpSpPr>
          <p:sp>
            <p:nvSpPr>
              <p:cNvPr id="3929" name="Google Shape;3929;p76"/>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0" name="Google Shape;3930;p76"/>
              <p:cNvGrpSpPr/>
              <p:nvPr/>
            </p:nvGrpSpPr>
            <p:grpSpPr>
              <a:xfrm rot="10800000">
                <a:off x="2849073" y="3079467"/>
                <a:ext cx="92400" cy="411825"/>
                <a:chOff x="2070100" y="2563700"/>
                <a:chExt cx="92400" cy="411825"/>
              </a:xfrm>
            </p:grpSpPr>
            <p:cxnSp>
              <p:nvCxnSpPr>
                <p:cNvPr id="3931" name="Google Shape;3931;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32" name="Google Shape;3932;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33" name="Google Shape;3933;p76"/>
            <p:cNvGrpSpPr/>
            <p:nvPr/>
          </p:nvGrpSpPr>
          <p:grpSpPr>
            <a:xfrm>
              <a:off x="3290132" y="1047018"/>
              <a:ext cx="1297929" cy="223003"/>
              <a:chOff x="6760035" y="3079467"/>
              <a:chExt cx="2396914" cy="411825"/>
            </a:xfrm>
          </p:grpSpPr>
          <p:sp>
            <p:nvSpPr>
              <p:cNvPr id="3934" name="Google Shape;3934;p76"/>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35" name="Google Shape;3935;p76"/>
              <p:cNvGrpSpPr/>
              <p:nvPr/>
            </p:nvGrpSpPr>
            <p:grpSpPr>
              <a:xfrm rot="10800000">
                <a:off x="6760035" y="3079467"/>
                <a:ext cx="92400" cy="411825"/>
                <a:chOff x="2070100" y="2563700"/>
                <a:chExt cx="92400" cy="411825"/>
              </a:xfrm>
            </p:grpSpPr>
            <p:cxnSp>
              <p:nvCxnSpPr>
                <p:cNvPr id="3936" name="Google Shape;3936;p76"/>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3937" name="Google Shape;3937;p76"/>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3938" name="Google Shape;3938;p76"/>
          <p:cNvGrpSpPr/>
          <p:nvPr/>
        </p:nvGrpSpPr>
        <p:grpSpPr>
          <a:xfrm>
            <a:off x="2147036" y="3369142"/>
            <a:ext cx="1086701" cy="799429"/>
            <a:chOff x="2183288" y="3555572"/>
            <a:chExt cx="1136241" cy="835873"/>
          </a:xfrm>
        </p:grpSpPr>
        <p:sp>
          <p:nvSpPr>
            <p:cNvPr id="3939" name="Google Shape;3939;p76"/>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0" name="Google Shape;3940;p76"/>
            <p:cNvGrpSpPr/>
            <p:nvPr/>
          </p:nvGrpSpPr>
          <p:grpSpPr>
            <a:xfrm>
              <a:off x="2205895" y="3637269"/>
              <a:ext cx="1089848" cy="724993"/>
              <a:chOff x="2205895" y="3637269"/>
              <a:chExt cx="1089848" cy="724993"/>
            </a:xfrm>
          </p:grpSpPr>
          <p:sp>
            <p:nvSpPr>
              <p:cNvPr id="3941" name="Google Shape;3941;p76"/>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76"/>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76"/>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76"/>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76"/>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76"/>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7" name="Google Shape;3947;p76"/>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48" name="Google Shape;3948;p76"/>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49" name="Google Shape;3949;p76"/>
            <p:cNvGrpSpPr/>
            <p:nvPr/>
          </p:nvGrpSpPr>
          <p:grpSpPr>
            <a:xfrm>
              <a:off x="3173850" y="3779426"/>
              <a:ext cx="145679" cy="70048"/>
              <a:chOff x="3173850" y="3779426"/>
              <a:chExt cx="145679" cy="70048"/>
            </a:xfrm>
          </p:grpSpPr>
          <p:cxnSp>
            <p:nvCxnSpPr>
              <p:cNvPr id="3950" name="Google Shape;3950;p76"/>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3951" name="Google Shape;3951;p76"/>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52" name="Google Shape;3952;p76"/>
            <p:cNvGrpSpPr/>
            <p:nvPr/>
          </p:nvGrpSpPr>
          <p:grpSpPr>
            <a:xfrm>
              <a:off x="2183288" y="4139483"/>
              <a:ext cx="145133" cy="70048"/>
              <a:chOff x="2183288" y="4139483"/>
              <a:chExt cx="145133" cy="70048"/>
            </a:xfrm>
          </p:grpSpPr>
          <p:cxnSp>
            <p:nvCxnSpPr>
              <p:cNvPr id="3953" name="Google Shape;3953;p76"/>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3954" name="Google Shape;3954;p76"/>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5" name="Google Shape;3955;p76"/>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6" name="Google Shape;3956;p76"/>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3957" name="Google Shape;3957;p76"/>
            <p:cNvGrpSpPr/>
            <p:nvPr/>
          </p:nvGrpSpPr>
          <p:grpSpPr>
            <a:xfrm>
              <a:off x="2943836" y="4268886"/>
              <a:ext cx="60717" cy="122559"/>
              <a:chOff x="2943836" y="4268886"/>
              <a:chExt cx="60717" cy="122559"/>
            </a:xfrm>
          </p:grpSpPr>
          <p:sp>
            <p:nvSpPr>
              <p:cNvPr id="3958" name="Google Shape;3958;p76"/>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959" name="Google Shape;3959;p76"/>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3960" name="Google Shape;3960;p76"/>
          <p:cNvGrpSpPr/>
          <p:nvPr/>
        </p:nvGrpSpPr>
        <p:grpSpPr>
          <a:xfrm>
            <a:off x="3409981" y="1290142"/>
            <a:ext cx="1675870" cy="758251"/>
            <a:chOff x="3530532" y="1496185"/>
            <a:chExt cx="1562000" cy="706730"/>
          </a:xfrm>
        </p:grpSpPr>
        <p:cxnSp>
          <p:nvCxnSpPr>
            <p:cNvPr id="3961" name="Google Shape;3961;p76"/>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3962" name="Google Shape;3962;p76"/>
            <p:cNvGrpSpPr/>
            <p:nvPr/>
          </p:nvGrpSpPr>
          <p:grpSpPr>
            <a:xfrm>
              <a:off x="3530532" y="1496185"/>
              <a:ext cx="323430" cy="463587"/>
              <a:chOff x="3530532" y="1496185"/>
              <a:chExt cx="323430" cy="463587"/>
            </a:xfrm>
          </p:grpSpPr>
          <p:grpSp>
            <p:nvGrpSpPr>
              <p:cNvPr id="3963" name="Google Shape;3963;p76"/>
              <p:cNvGrpSpPr/>
              <p:nvPr/>
            </p:nvGrpSpPr>
            <p:grpSpPr>
              <a:xfrm>
                <a:off x="3567462" y="1496185"/>
                <a:ext cx="286500" cy="361376"/>
                <a:chOff x="3567462" y="1496185"/>
                <a:chExt cx="286500" cy="361376"/>
              </a:xfrm>
            </p:grpSpPr>
            <p:cxnSp>
              <p:nvCxnSpPr>
                <p:cNvPr id="3964" name="Google Shape;3964;p76"/>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65" name="Google Shape;3965;p76"/>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6" name="Google Shape;3966;p76"/>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7" name="Google Shape;3967;p76"/>
            <p:cNvGrpSpPr/>
            <p:nvPr/>
          </p:nvGrpSpPr>
          <p:grpSpPr>
            <a:xfrm>
              <a:off x="3891569" y="1779209"/>
              <a:ext cx="323945" cy="423706"/>
              <a:chOff x="3891569" y="1779209"/>
              <a:chExt cx="323945" cy="423706"/>
            </a:xfrm>
          </p:grpSpPr>
          <p:grpSp>
            <p:nvGrpSpPr>
              <p:cNvPr id="3968" name="Google Shape;3968;p76"/>
              <p:cNvGrpSpPr/>
              <p:nvPr/>
            </p:nvGrpSpPr>
            <p:grpSpPr>
              <a:xfrm>
                <a:off x="3929014" y="1881638"/>
                <a:ext cx="286500" cy="321278"/>
                <a:chOff x="3929014" y="1881638"/>
                <a:chExt cx="286500" cy="321278"/>
              </a:xfrm>
            </p:grpSpPr>
            <p:cxnSp>
              <p:nvCxnSpPr>
                <p:cNvPr id="3969" name="Google Shape;3969;p76"/>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3970" name="Google Shape;3970;p76"/>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1" name="Google Shape;3971;p76"/>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2" name="Google Shape;3972;p76"/>
            <p:cNvGrpSpPr/>
            <p:nvPr/>
          </p:nvGrpSpPr>
          <p:grpSpPr>
            <a:xfrm>
              <a:off x="4252606" y="1496185"/>
              <a:ext cx="324721" cy="463587"/>
              <a:chOff x="4252606" y="1496185"/>
              <a:chExt cx="324721" cy="463587"/>
            </a:xfrm>
          </p:grpSpPr>
          <p:grpSp>
            <p:nvGrpSpPr>
              <p:cNvPr id="3973" name="Google Shape;3973;p76"/>
              <p:cNvGrpSpPr/>
              <p:nvPr/>
            </p:nvGrpSpPr>
            <p:grpSpPr>
              <a:xfrm>
                <a:off x="4290828" y="1496185"/>
                <a:ext cx="286500" cy="361376"/>
                <a:chOff x="4290828" y="1496185"/>
                <a:chExt cx="286500" cy="361376"/>
              </a:xfrm>
            </p:grpSpPr>
            <p:cxnSp>
              <p:nvCxnSpPr>
                <p:cNvPr id="3974" name="Google Shape;3974;p76"/>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3975" name="Google Shape;3975;p76"/>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6" name="Google Shape;3976;p76"/>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7" name="Google Shape;3977;p76"/>
            <p:cNvGrpSpPr/>
            <p:nvPr/>
          </p:nvGrpSpPr>
          <p:grpSpPr>
            <a:xfrm>
              <a:off x="4613643" y="1763716"/>
              <a:ext cx="325308" cy="439200"/>
              <a:chOff x="4613643" y="1763716"/>
              <a:chExt cx="325308" cy="439200"/>
            </a:xfrm>
          </p:grpSpPr>
          <p:grpSp>
            <p:nvGrpSpPr>
              <p:cNvPr id="3978" name="Google Shape;3978;p76"/>
              <p:cNvGrpSpPr/>
              <p:nvPr/>
            </p:nvGrpSpPr>
            <p:grpSpPr>
              <a:xfrm>
                <a:off x="4652451" y="1879538"/>
                <a:ext cx="286500" cy="323378"/>
                <a:chOff x="4652451" y="1879538"/>
                <a:chExt cx="286500" cy="323378"/>
              </a:xfrm>
            </p:grpSpPr>
            <p:cxnSp>
              <p:nvCxnSpPr>
                <p:cNvPr id="3979" name="Google Shape;3979;p76"/>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3980" name="Google Shape;3980;p76"/>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1" name="Google Shape;3981;p76"/>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982" name="Google Shape;3982;p76"/>
          <p:cNvGrpSpPr/>
          <p:nvPr/>
        </p:nvGrpSpPr>
        <p:grpSpPr>
          <a:xfrm>
            <a:off x="3421841" y="2143768"/>
            <a:ext cx="1652173" cy="391517"/>
            <a:chOff x="3512551" y="2358270"/>
            <a:chExt cx="1597383" cy="378533"/>
          </a:xfrm>
        </p:grpSpPr>
        <p:cxnSp>
          <p:nvCxnSpPr>
            <p:cNvPr id="3983" name="Google Shape;3983;p76"/>
            <p:cNvCxnSpPr>
              <a:stCxn id="3984" idx="6"/>
              <a:endCxn id="3985"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3986" name="Google Shape;3986;p76"/>
            <p:cNvGrpSpPr/>
            <p:nvPr/>
          </p:nvGrpSpPr>
          <p:grpSpPr>
            <a:xfrm>
              <a:off x="3512551" y="2358270"/>
              <a:ext cx="225647" cy="307714"/>
              <a:chOff x="2182679" y="2004714"/>
              <a:chExt cx="792300" cy="1080458"/>
            </a:xfrm>
          </p:grpSpPr>
          <p:cxnSp>
            <p:nvCxnSpPr>
              <p:cNvPr id="3987" name="Google Shape;3987;p76"/>
              <p:cNvCxnSpPr>
                <a:stCxn id="3988"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84" name="Google Shape;3984;p76"/>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76"/>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89" name="Google Shape;3989;p76"/>
            <p:cNvGrpSpPr/>
            <p:nvPr/>
          </p:nvGrpSpPr>
          <p:grpSpPr>
            <a:xfrm>
              <a:off x="3969644" y="2440153"/>
              <a:ext cx="225853" cy="296651"/>
              <a:chOff x="3775710" y="1729289"/>
              <a:chExt cx="136500" cy="179289"/>
            </a:xfrm>
          </p:grpSpPr>
          <p:cxnSp>
            <p:nvCxnSpPr>
              <p:cNvPr id="3990" name="Google Shape;3990;p76"/>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3991" name="Google Shape;3991;p76"/>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76"/>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3" name="Google Shape;3993;p76"/>
            <p:cNvGrpSpPr/>
            <p:nvPr/>
          </p:nvGrpSpPr>
          <p:grpSpPr>
            <a:xfrm>
              <a:off x="4427051" y="2358270"/>
              <a:ext cx="225647" cy="307714"/>
              <a:chOff x="5393704" y="2004714"/>
              <a:chExt cx="792300" cy="1080458"/>
            </a:xfrm>
          </p:grpSpPr>
          <p:cxnSp>
            <p:nvCxnSpPr>
              <p:cNvPr id="3994" name="Google Shape;3994;p76"/>
              <p:cNvCxnSpPr>
                <a:stCxn id="3995"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3996" name="Google Shape;3996;p76"/>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76"/>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97" name="Google Shape;3997;p76"/>
            <p:cNvGrpSpPr/>
            <p:nvPr/>
          </p:nvGrpSpPr>
          <p:grpSpPr>
            <a:xfrm>
              <a:off x="4884287" y="2440252"/>
              <a:ext cx="225647" cy="296532"/>
              <a:chOff x="6999166" y="2292572"/>
              <a:chExt cx="792300" cy="1041192"/>
            </a:xfrm>
          </p:grpSpPr>
          <p:cxnSp>
            <p:nvCxnSpPr>
              <p:cNvPr id="3998" name="Google Shape;3998;p76"/>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3985" name="Google Shape;3985;p76"/>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76"/>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00" name="Google Shape;4000;p76"/>
          <p:cNvGrpSpPr/>
          <p:nvPr/>
        </p:nvGrpSpPr>
        <p:grpSpPr>
          <a:xfrm>
            <a:off x="6842649" y="979967"/>
            <a:ext cx="1581844" cy="732818"/>
            <a:chOff x="634175" y="2986275"/>
            <a:chExt cx="3147949" cy="1458344"/>
          </a:xfrm>
        </p:grpSpPr>
        <p:cxnSp>
          <p:nvCxnSpPr>
            <p:cNvPr id="4001" name="Google Shape;4001;p76"/>
            <p:cNvCxnSpPr>
              <a:stCxn id="4002" idx="4"/>
              <a:endCxn id="4003"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4004" name="Google Shape;4004;p76"/>
            <p:cNvCxnSpPr>
              <a:stCxn id="4003" idx="0"/>
              <a:endCxn id="4005"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06" name="Google Shape;4006;p76"/>
            <p:cNvCxnSpPr>
              <a:stCxn id="4005" idx="4"/>
              <a:endCxn id="4007"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4008" name="Google Shape;4008;p76"/>
            <p:cNvCxnSpPr>
              <a:stCxn id="4007" idx="0"/>
              <a:endCxn id="4009"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4009" name="Google Shape;4009;p76"/>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05" name="Google Shape;4005;p76"/>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02" name="Google Shape;4002;p76"/>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07" name="Google Shape;4007;p76"/>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4003" name="Google Shape;4003;p76"/>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4010" name="Google Shape;4010;p76"/>
          <p:cNvGrpSpPr/>
          <p:nvPr/>
        </p:nvGrpSpPr>
        <p:grpSpPr>
          <a:xfrm>
            <a:off x="3410364" y="2674277"/>
            <a:ext cx="1675128" cy="313674"/>
            <a:chOff x="998425" y="1182125"/>
            <a:chExt cx="1065400" cy="199500"/>
          </a:xfrm>
        </p:grpSpPr>
        <p:sp>
          <p:nvSpPr>
            <p:cNvPr id="4011" name="Google Shape;4011;p76"/>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76"/>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76"/>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76"/>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76"/>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16" name="Google Shape;4016;p76"/>
          <p:cNvGrpSpPr/>
          <p:nvPr/>
        </p:nvGrpSpPr>
        <p:grpSpPr>
          <a:xfrm>
            <a:off x="3410363" y="3630244"/>
            <a:ext cx="1675129" cy="525345"/>
            <a:chOff x="5194708" y="3484366"/>
            <a:chExt cx="3148148" cy="987304"/>
          </a:xfrm>
        </p:grpSpPr>
        <p:grpSp>
          <p:nvGrpSpPr>
            <p:cNvPr id="4017" name="Google Shape;4017;p76"/>
            <p:cNvGrpSpPr/>
            <p:nvPr/>
          </p:nvGrpSpPr>
          <p:grpSpPr>
            <a:xfrm>
              <a:off x="7531521" y="3484366"/>
              <a:ext cx="811335" cy="987304"/>
              <a:chOff x="3379425" y="1617275"/>
              <a:chExt cx="1090650" cy="1327200"/>
            </a:xfrm>
          </p:grpSpPr>
          <p:sp>
            <p:nvSpPr>
              <p:cNvPr id="4018" name="Google Shape;4018;p76"/>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76"/>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76"/>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1" name="Google Shape;4021;p76"/>
            <p:cNvGrpSpPr/>
            <p:nvPr/>
          </p:nvGrpSpPr>
          <p:grpSpPr>
            <a:xfrm>
              <a:off x="6752546" y="3484366"/>
              <a:ext cx="811428" cy="987304"/>
              <a:chOff x="2332275" y="1617275"/>
              <a:chExt cx="1090775" cy="1327200"/>
            </a:xfrm>
          </p:grpSpPr>
          <p:sp>
            <p:nvSpPr>
              <p:cNvPr id="4022" name="Google Shape;4022;p76"/>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76"/>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76"/>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5" name="Google Shape;4025;p76"/>
            <p:cNvGrpSpPr/>
            <p:nvPr/>
          </p:nvGrpSpPr>
          <p:grpSpPr>
            <a:xfrm>
              <a:off x="5973664" y="3484366"/>
              <a:ext cx="811335" cy="987304"/>
              <a:chOff x="1285250" y="1617275"/>
              <a:chExt cx="1090650" cy="1327200"/>
            </a:xfrm>
          </p:grpSpPr>
          <p:sp>
            <p:nvSpPr>
              <p:cNvPr id="4026" name="Google Shape;4026;p76"/>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76"/>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76"/>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29" name="Google Shape;4029;p76"/>
            <p:cNvGrpSpPr/>
            <p:nvPr/>
          </p:nvGrpSpPr>
          <p:grpSpPr>
            <a:xfrm>
              <a:off x="5194708" y="3484366"/>
              <a:ext cx="811409" cy="987304"/>
              <a:chOff x="238125" y="1617275"/>
              <a:chExt cx="1090750" cy="1327200"/>
            </a:xfrm>
          </p:grpSpPr>
          <p:sp>
            <p:nvSpPr>
              <p:cNvPr id="4030" name="Google Shape;4030;p76"/>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76"/>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76"/>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33" name="Google Shape;4033;p76"/>
          <p:cNvGrpSpPr/>
          <p:nvPr/>
        </p:nvGrpSpPr>
        <p:grpSpPr>
          <a:xfrm>
            <a:off x="6844048" y="2276133"/>
            <a:ext cx="1579046" cy="522230"/>
            <a:chOff x="6853641" y="2534077"/>
            <a:chExt cx="1515545" cy="501229"/>
          </a:xfrm>
        </p:grpSpPr>
        <p:grpSp>
          <p:nvGrpSpPr>
            <p:cNvPr id="4034" name="Google Shape;4034;p76"/>
            <p:cNvGrpSpPr/>
            <p:nvPr/>
          </p:nvGrpSpPr>
          <p:grpSpPr>
            <a:xfrm>
              <a:off x="6853641" y="2618923"/>
              <a:ext cx="1515545" cy="324556"/>
              <a:chOff x="6853641" y="2618923"/>
              <a:chExt cx="1515545" cy="324556"/>
            </a:xfrm>
          </p:grpSpPr>
          <p:sp>
            <p:nvSpPr>
              <p:cNvPr id="4035" name="Google Shape;4035;p76"/>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76"/>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76"/>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76"/>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76"/>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0" name="Google Shape;4040;p76"/>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76"/>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76"/>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76"/>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76"/>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5" name="Google Shape;4045;p76"/>
          <p:cNvGrpSpPr/>
          <p:nvPr/>
        </p:nvGrpSpPr>
        <p:grpSpPr>
          <a:xfrm>
            <a:off x="3438940" y="3151173"/>
            <a:ext cx="1617976" cy="346616"/>
            <a:chOff x="1808063" y="4294338"/>
            <a:chExt cx="3370782" cy="721817"/>
          </a:xfrm>
        </p:grpSpPr>
        <p:sp>
          <p:nvSpPr>
            <p:cNvPr id="4046" name="Google Shape;4046;p76"/>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76"/>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76"/>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76"/>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76"/>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76"/>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76"/>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76"/>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76"/>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76"/>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76"/>
          <p:cNvGrpSpPr/>
          <p:nvPr/>
        </p:nvGrpSpPr>
        <p:grpSpPr>
          <a:xfrm>
            <a:off x="5264936" y="3817923"/>
            <a:ext cx="1417067" cy="350605"/>
            <a:chOff x="4234950" y="2101012"/>
            <a:chExt cx="4219974" cy="1044090"/>
          </a:xfrm>
        </p:grpSpPr>
        <p:sp>
          <p:nvSpPr>
            <p:cNvPr id="4057" name="Google Shape;4057;p76"/>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76"/>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76"/>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76"/>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76"/>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76"/>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76"/>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76"/>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76"/>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76"/>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76"/>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76"/>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76"/>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76"/>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76"/>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76"/>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76"/>
          <p:cNvGrpSpPr/>
          <p:nvPr/>
        </p:nvGrpSpPr>
        <p:grpSpPr>
          <a:xfrm>
            <a:off x="6840408" y="1808681"/>
            <a:ext cx="1586327" cy="371557"/>
            <a:chOff x="1247650" y="2075423"/>
            <a:chExt cx="6648477" cy="1557238"/>
          </a:xfrm>
        </p:grpSpPr>
        <p:sp>
          <p:nvSpPr>
            <p:cNvPr id="4074" name="Google Shape;4074;p76"/>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76"/>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76"/>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76"/>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76"/>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76"/>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0" name="Google Shape;4080;p76"/>
          <p:cNvGrpSpPr/>
          <p:nvPr/>
        </p:nvGrpSpPr>
        <p:grpSpPr>
          <a:xfrm>
            <a:off x="5271678" y="961870"/>
            <a:ext cx="1415601" cy="1648533"/>
            <a:chOff x="1839112" y="2209163"/>
            <a:chExt cx="1918159" cy="2233784"/>
          </a:xfrm>
        </p:grpSpPr>
        <p:sp>
          <p:nvSpPr>
            <p:cNvPr id="4081" name="Google Shape;4081;p76"/>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76"/>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76"/>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84" name="Google Shape;4084;p76"/>
            <p:cNvCxnSpPr>
              <a:stCxn id="4081" idx="6"/>
              <a:endCxn id="4082"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85" name="Google Shape;4085;p76"/>
            <p:cNvCxnSpPr>
              <a:stCxn id="4082" idx="4"/>
              <a:endCxn id="4086"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4087" name="Google Shape;4087;p76"/>
            <p:cNvCxnSpPr>
              <a:stCxn id="4086" idx="6"/>
              <a:endCxn id="4083"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4088" name="Google Shape;4088;p76"/>
            <p:cNvCxnSpPr>
              <a:stCxn id="4083" idx="4"/>
              <a:endCxn id="4089"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4086" name="Google Shape;4086;p76"/>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76"/>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76"/>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091" name="Google Shape;4091;p76"/>
            <p:cNvCxnSpPr>
              <a:endCxn id="4090"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4092" name="Google Shape;4092;p76"/>
          <p:cNvGrpSpPr/>
          <p:nvPr/>
        </p:nvGrpSpPr>
        <p:grpSpPr>
          <a:xfrm>
            <a:off x="3428944" y="979954"/>
            <a:ext cx="1637968" cy="154942"/>
            <a:chOff x="238125" y="2506075"/>
            <a:chExt cx="7115411" cy="673075"/>
          </a:xfrm>
        </p:grpSpPr>
        <p:sp>
          <p:nvSpPr>
            <p:cNvPr id="4093" name="Google Shape;4093;p76"/>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76"/>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76"/>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76"/>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76"/>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98" name="Google Shape;4098;p76"/>
          <p:cNvGrpSpPr/>
          <p:nvPr/>
        </p:nvGrpSpPr>
        <p:grpSpPr>
          <a:xfrm>
            <a:off x="1969680" y="1294672"/>
            <a:ext cx="1262932" cy="785408"/>
            <a:chOff x="548861" y="389676"/>
            <a:chExt cx="3843371" cy="2390163"/>
          </a:xfrm>
        </p:grpSpPr>
        <p:cxnSp>
          <p:nvCxnSpPr>
            <p:cNvPr id="4099" name="Google Shape;4099;p76"/>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00" name="Google Shape;4100;p76"/>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01" name="Google Shape;4101;p76"/>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4102" name="Google Shape;4102;p76"/>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4103" name="Google Shape;4103;p76"/>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4104" name="Google Shape;4104;p76"/>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05" name="Google Shape;4105;p76"/>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4106" name="Google Shape;4106;p76"/>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76"/>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76"/>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76"/>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76"/>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76"/>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76"/>
          <p:cNvGrpSpPr/>
          <p:nvPr/>
        </p:nvGrpSpPr>
        <p:grpSpPr>
          <a:xfrm>
            <a:off x="757812" y="2401550"/>
            <a:ext cx="1412054" cy="633562"/>
            <a:chOff x="1187400" y="2529299"/>
            <a:chExt cx="6769193" cy="2241903"/>
          </a:xfrm>
        </p:grpSpPr>
        <p:sp>
          <p:nvSpPr>
            <p:cNvPr id="4113" name="Google Shape;4113;p76"/>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114" name="Google Shape;4114;p76"/>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15" name="Google Shape;4115;p76"/>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16" name="Google Shape;4116;p76"/>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17" name="Google Shape;4117;p76"/>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18" name="Google Shape;4118;p76"/>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4119" name="Google Shape;4119;p76"/>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4120" name="Google Shape;4120;p76"/>
            <p:cNvCxnSpPr>
              <a:stCxn id="4113" idx="2"/>
              <a:endCxn id="4114"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1" name="Google Shape;4121;p76"/>
            <p:cNvCxnSpPr>
              <a:stCxn id="4115" idx="0"/>
              <a:endCxn id="4113"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2" name="Google Shape;4122;p76"/>
            <p:cNvCxnSpPr>
              <a:stCxn id="4115" idx="2"/>
              <a:endCxn id="4117"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3" name="Google Shape;4123;p76"/>
            <p:cNvCxnSpPr>
              <a:stCxn id="4116" idx="0"/>
              <a:endCxn id="4115"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4" name="Google Shape;4124;p76"/>
            <p:cNvCxnSpPr>
              <a:stCxn id="4114" idx="2"/>
              <a:endCxn id="4119"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4125" name="Google Shape;4125;p76"/>
            <p:cNvCxnSpPr>
              <a:stCxn id="4118" idx="0"/>
              <a:endCxn id="4114"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4126" name="Google Shape;4126;p76"/>
          <p:cNvGrpSpPr/>
          <p:nvPr/>
        </p:nvGrpSpPr>
        <p:grpSpPr>
          <a:xfrm>
            <a:off x="6844058" y="2894258"/>
            <a:ext cx="1579035" cy="540873"/>
            <a:chOff x="6895650" y="3126697"/>
            <a:chExt cx="1436662" cy="492105"/>
          </a:xfrm>
        </p:grpSpPr>
        <p:sp>
          <p:nvSpPr>
            <p:cNvPr id="4127" name="Google Shape;4127;p76"/>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76"/>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76"/>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76"/>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76"/>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2" name="Google Shape;4132;p76"/>
            <p:cNvGrpSpPr/>
            <p:nvPr/>
          </p:nvGrpSpPr>
          <p:grpSpPr>
            <a:xfrm>
              <a:off x="6995957" y="3335810"/>
              <a:ext cx="1230393" cy="71754"/>
              <a:chOff x="6995957" y="3287964"/>
              <a:chExt cx="1230393" cy="71754"/>
            </a:xfrm>
          </p:grpSpPr>
          <p:sp>
            <p:nvSpPr>
              <p:cNvPr id="4133" name="Google Shape;4133;p76"/>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76"/>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76"/>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76"/>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76"/>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38" name="Google Shape;4138;p76"/>
          <p:cNvGrpSpPr/>
          <p:nvPr/>
        </p:nvGrpSpPr>
        <p:grpSpPr>
          <a:xfrm>
            <a:off x="6842640" y="3531021"/>
            <a:ext cx="1581862" cy="650625"/>
            <a:chOff x="6777990" y="3710194"/>
            <a:chExt cx="1646915" cy="677382"/>
          </a:xfrm>
        </p:grpSpPr>
        <p:grpSp>
          <p:nvGrpSpPr>
            <p:cNvPr id="4139" name="Google Shape;4139;p76"/>
            <p:cNvGrpSpPr/>
            <p:nvPr/>
          </p:nvGrpSpPr>
          <p:grpSpPr>
            <a:xfrm>
              <a:off x="6777990" y="3874492"/>
              <a:ext cx="411129" cy="513083"/>
              <a:chOff x="6777990" y="3874492"/>
              <a:chExt cx="411129" cy="513083"/>
            </a:xfrm>
          </p:grpSpPr>
          <p:cxnSp>
            <p:nvCxnSpPr>
              <p:cNvPr id="4140" name="Google Shape;4140;p76"/>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41" name="Google Shape;4141;p76"/>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2" name="Google Shape;4142;p76"/>
            <p:cNvGrpSpPr/>
            <p:nvPr/>
          </p:nvGrpSpPr>
          <p:grpSpPr>
            <a:xfrm>
              <a:off x="7188425" y="3710194"/>
              <a:ext cx="411123" cy="520535"/>
              <a:chOff x="7188425" y="3710194"/>
              <a:chExt cx="411123" cy="520535"/>
            </a:xfrm>
          </p:grpSpPr>
          <p:cxnSp>
            <p:nvCxnSpPr>
              <p:cNvPr id="4143" name="Google Shape;4143;p76"/>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44" name="Google Shape;4144;p76"/>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5" name="Google Shape;4145;p76"/>
            <p:cNvGrpSpPr/>
            <p:nvPr/>
          </p:nvGrpSpPr>
          <p:grpSpPr>
            <a:xfrm>
              <a:off x="7603341" y="3874492"/>
              <a:ext cx="411474" cy="513083"/>
              <a:chOff x="7603341" y="3874492"/>
              <a:chExt cx="411474" cy="513083"/>
            </a:xfrm>
          </p:grpSpPr>
          <p:cxnSp>
            <p:nvCxnSpPr>
              <p:cNvPr id="4146" name="Google Shape;4146;p76"/>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4147" name="Google Shape;4147;p76"/>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8" name="Google Shape;4148;p76"/>
            <p:cNvGrpSpPr/>
            <p:nvPr/>
          </p:nvGrpSpPr>
          <p:grpSpPr>
            <a:xfrm>
              <a:off x="8013776" y="3722847"/>
              <a:ext cx="411129" cy="507881"/>
              <a:chOff x="8013776" y="3722847"/>
              <a:chExt cx="411129" cy="507881"/>
            </a:xfrm>
          </p:grpSpPr>
          <p:cxnSp>
            <p:nvCxnSpPr>
              <p:cNvPr id="4149" name="Google Shape;4149;p76"/>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4150" name="Google Shape;4150;p76"/>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51" name="Google Shape;4151;p76"/>
          <p:cNvGrpSpPr/>
          <p:nvPr/>
        </p:nvGrpSpPr>
        <p:grpSpPr>
          <a:xfrm>
            <a:off x="5262155" y="2703861"/>
            <a:ext cx="1421889" cy="1020603"/>
            <a:chOff x="5190863" y="2824811"/>
            <a:chExt cx="1544860" cy="1108869"/>
          </a:xfrm>
        </p:grpSpPr>
        <p:grpSp>
          <p:nvGrpSpPr>
            <p:cNvPr id="4152" name="Google Shape;4152;p76"/>
            <p:cNvGrpSpPr/>
            <p:nvPr/>
          </p:nvGrpSpPr>
          <p:grpSpPr>
            <a:xfrm>
              <a:off x="5938695" y="3176919"/>
              <a:ext cx="685761" cy="404739"/>
              <a:chOff x="5938695" y="3176919"/>
              <a:chExt cx="685761" cy="404739"/>
            </a:xfrm>
          </p:grpSpPr>
          <p:grpSp>
            <p:nvGrpSpPr>
              <p:cNvPr id="4153" name="Google Shape;4153;p76"/>
              <p:cNvGrpSpPr/>
              <p:nvPr/>
            </p:nvGrpSpPr>
            <p:grpSpPr>
              <a:xfrm>
                <a:off x="5938695" y="3176919"/>
                <a:ext cx="685761" cy="404739"/>
                <a:chOff x="5938695" y="3176919"/>
                <a:chExt cx="685761" cy="404739"/>
              </a:xfrm>
            </p:grpSpPr>
            <p:sp>
              <p:nvSpPr>
                <p:cNvPr id="4154" name="Google Shape;4154;p76"/>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76"/>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56" name="Google Shape;4156;p76"/>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7" name="Google Shape;4157;p76"/>
            <p:cNvGrpSpPr/>
            <p:nvPr/>
          </p:nvGrpSpPr>
          <p:grpSpPr>
            <a:xfrm>
              <a:off x="5305233" y="3176835"/>
              <a:ext cx="685971" cy="404655"/>
              <a:chOff x="5305233" y="3176835"/>
              <a:chExt cx="685971" cy="404655"/>
            </a:xfrm>
          </p:grpSpPr>
          <p:grpSp>
            <p:nvGrpSpPr>
              <p:cNvPr id="4158" name="Google Shape;4158;p76"/>
              <p:cNvGrpSpPr/>
              <p:nvPr/>
            </p:nvGrpSpPr>
            <p:grpSpPr>
              <a:xfrm>
                <a:off x="5305233" y="3176835"/>
                <a:ext cx="685971" cy="404655"/>
                <a:chOff x="5305233" y="3176835"/>
                <a:chExt cx="685971" cy="404655"/>
              </a:xfrm>
            </p:grpSpPr>
            <p:sp>
              <p:nvSpPr>
                <p:cNvPr id="4159" name="Google Shape;4159;p76"/>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76"/>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1" name="Google Shape;4161;p76"/>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2" name="Google Shape;4162;p76"/>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3" name="Google Shape;4163;p76"/>
            <p:cNvGrpSpPr/>
            <p:nvPr/>
          </p:nvGrpSpPr>
          <p:grpSpPr>
            <a:xfrm>
              <a:off x="5657361" y="2824811"/>
              <a:ext cx="1078361" cy="404655"/>
              <a:chOff x="5657361" y="2824811"/>
              <a:chExt cx="1078361" cy="404655"/>
            </a:xfrm>
          </p:grpSpPr>
          <p:grpSp>
            <p:nvGrpSpPr>
              <p:cNvPr id="4164" name="Google Shape;4164;p76"/>
              <p:cNvGrpSpPr/>
              <p:nvPr/>
            </p:nvGrpSpPr>
            <p:grpSpPr>
              <a:xfrm>
                <a:off x="5657361" y="2824811"/>
                <a:ext cx="1078361" cy="404655"/>
                <a:chOff x="5657361" y="2824811"/>
                <a:chExt cx="1078361" cy="404655"/>
              </a:xfrm>
            </p:grpSpPr>
            <p:grpSp>
              <p:nvGrpSpPr>
                <p:cNvPr id="4165" name="Google Shape;4165;p76"/>
                <p:cNvGrpSpPr/>
                <p:nvPr/>
              </p:nvGrpSpPr>
              <p:grpSpPr>
                <a:xfrm>
                  <a:off x="5938485" y="2824811"/>
                  <a:ext cx="797237" cy="404655"/>
                  <a:chOff x="5938485" y="2824811"/>
                  <a:chExt cx="797237" cy="404655"/>
                </a:xfrm>
              </p:grpSpPr>
              <p:sp>
                <p:nvSpPr>
                  <p:cNvPr id="4166" name="Google Shape;4166;p76"/>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76"/>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8" name="Google Shape;4168;p76"/>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9" name="Google Shape;4169;p76"/>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0" name="Google Shape;4170;p76"/>
            <p:cNvGrpSpPr/>
            <p:nvPr/>
          </p:nvGrpSpPr>
          <p:grpSpPr>
            <a:xfrm>
              <a:off x="5190863" y="3528942"/>
              <a:ext cx="1078026" cy="404739"/>
              <a:chOff x="5190863" y="3528942"/>
              <a:chExt cx="1078026" cy="404739"/>
            </a:xfrm>
          </p:grpSpPr>
          <p:sp>
            <p:nvSpPr>
              <p:cNvPr id="4171" name="Google Shape;4171;p76"/>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2" name="Google Shape;4172;p76"/>
              <p:cNvGrpSpPr/>
              <p:nvPr/>
            </p:nvGrpSpPr>
            <p:grpSpPr>
              <a:xfrm>
                <a:off x="5190863" y="3528942"/>
                <a:ext cx="1078026" cy="404739"/>
                <a:chOff x="5190863" y="3528942"/>
                <a:chExt cx="1078026" cy="404739"/>
              </a:xfrm>
            </p:grpSpPr>
            <p:sp>
              <p:nvSpPr>
                <p:cNvPr id="4173" name="Google Shape;4173;p76"/>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76"/>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75" name="Google Shape;4175;p76"/>
          <p:cNvGrpSpPr/>
          <p:nvPr/>
        </p:nvGrpSpPr>
        <p:grpSpPr>
          <a:xfrm>
            <a:off x="728162" y="1268329"/>
            <a:ext cx="1086719" cy="879487"/>
            <a:chOff x="803162" y="1474292"/>
            <a:chExt cx="1086719" cy="879487"/>
          </a:xfrm>
        </p:grpSpPr>
        <p:grpSp>
          <p:nvGrpSpPr>
            <p:cNvPr id="4176" name="Google Shape;4176;p76"/>
            <p:cNvGrpSpPr/>
            <p:nvPr/>
          </p:nvGrpSpPr>
          <p:grpSpPr>
            <a:xfrm>
              <a:off x="803162" y="1625948"/>
              <a:ext cx="445856" cy="576579"/>
              <a:chOff x="803162" y="1625948"/>
              <a:chExt cx="445856" cy="576579"/>
            </a:xfrm>
          </p:grpSpPr>
          <p:sp>
            <p:nvSpPr>
              <p:cNvPr id="4177" name="Google Shape;4177;p76"/>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8" name="Google Shape;4178;p76"/>
              <p:cNvGrpSpPr/>
              <p:nvPr/>
            </p:nvGrpSpPr>
            <p:grpSpPr>
              <a:xfrm>
                <a:off x="1056023" y="1625948"/>
                <a:ext cx="192995" cy="576579"/>
                <a:chOff x="1056023" y="1625948"/>
                <a:chExt cx="192995" cy="576579"/>
              </a:xfrm>
            </p:grpSpPr>
            <p:sp>
              <p:nvSpPr>
                <p:cNvPr id="4179" name="Google Shape;4179;p76"/>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76"/>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76"/>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76"/>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76"/>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184" name="Google Shape;4184;p76"/>
            <p:cNvGrpSpPr/>
            <p:nvPr/>
          </p:nvGrpSpPr>
          <p:grpSpPr>
            <a:xfrm>
              <a:off x="1371406" y="1474292"/>
              <a:ext cx="518475" cy="879487"/>
              <a:chOff x="1398231" y="1474292"/>
              <a:chExt cx="518475" cy="879487"/>
            </a:xfrm>
          </p:grpSpPr>
          <p:grpSp>
            <p:nvGrpSpPr>
              <p:cNvPr id="4185" name="Google Shape;4185;p76"/>
              <p:cNvGrpSpPr/>
              <p:nvPr/>
            </p:nvGrpSpPr>
            <p:grpSpPr>
              <a:xfrm>
                <a:off x="1398231" y="1474292"/>
                <a:ext cx="518475" cy="341643"/>
                <a:chOff x="1398231" y="1474292"/>
                <a:chExt cx="518475" cy="341643"/>
              </a:xfrm>
            </p:grpSpPr>
            <p:sp>
              <p:nvSpPr>
                <p:cNvPr id="4186" name="Google Shape;4186;p76"/>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7" name="Google Shape;4187;p76"/>
                <p:cNvGrpSpPr/>
                <p:nvPr/>
              </p:nvGrpSpPr>
              <p:grpSpPr>
                <a:xfrm>
                  <a:off x="1616453" y="1474292"/>
                  <a:ext cx="300253" cy="341643"/>
                  <a:chOff x="1616453" y="1475379"/>
                  <a:chExt cx="300253" cy="341643"/>
                </a:xfrm>
              </p:grpSpPr>
              <p:sp>
                <p:nvSpPr>
                  <p:cNvPr id="4188" name="Google Shape;4188;p76"/>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76"/>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76"/>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76"/>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76"/>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76"/>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76"/>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95" name="Google Shape;4195;p76"/>
                  <p:cNvGrpSpPr/>
                  <p:nvPr/>
                </p:nvGrpSpPr>
                <p:grpSpPr>
                  <a:xfrm>
                    <a:off x="1839639" y="1475379"/>
                    <a:ext cx="77067" cy="341643"/>
                    <a:chOff x="1839639" y="1475379"/>
                    <a:chExt cx="77067" cy="341643"/>
                  </a:xfrm>
                </p:grpSpPr>
                <p:sp>
                  <p:nvSpPr>
                    <p:cNvPr id="4196" name="Google Shape;4196;p76"/>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76"/>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198" name="Google Shape;4198;p76"/>
              <p:cNvGrpSpPr/>
              <p:nvPr/>
            </p:nvGrpSpPr>
            <p:grpSpPr>
              <a:xfrm>
                <a:off x="1398451" y="2012951"/>
                <a:ext cx="518255" cy="340828"/>
                <a:chOff x="1398451" y="2012951"/>
                <a:chExt cx="518255" cy="340828"/>
              </a:xfrm>
            </p:grpSpPr>
            <p:sp>
              <p:nvSpPr>
                <p:cNvPr id="4199" name="Google Shape;4199;p76"/>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0" name="Google Shape;4200;p76"/>
                <p:cNvGrpSpPr/>
                <p:nvPr/>
              </p:nvGrpSpPr>
              <p:grpSpPr>
                <a:xfrm>
                  <a:off x="1616453" y="2012951"/>
                  <a:ext cx="300253" cy="340828"/>
                  <a:chOff x="1616453" y="2013538"/>
                  <a:chExt cx="300253" cy="340828"/>
                </a:xfrm>
              </p:grpSpPr>
              <p:sp>
                <p:nvSpPr>
                  <p:cNvPr id="4201" name="Google Shape;4201;p76"/>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76"/>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76"/>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76"/>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76"/>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76"/>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76"/>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8" name="Google Shape;4208;p76"/>
                  <p:cNvGrpSpPr/>
                  <p:nvPr/>
                </p:nvGrpSpPr>
                <p:grpSpPr>
                  <a:xfrm>
                    <a:off x="1839639" y="2013538"/>
                    <a:ext cx="77067" cy="340828"/>
                    <a:chOff x="1839639" y="2013538"/>
                    <a:chExt cx="77067" cy="340828"/>
                  </a:xfrm>
                </p:grpSpPr>
                <p:sp>
                  <p:nvSpPr>
                    <p:cNvPr id="4209" name="Google Shape;4209;p76"/>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76"/>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4211" name="Google Shape;4211;p76"/>
          <p:cNvGrpSpPr/>
          <p:nvPr/>
        </p:nvGrpSpPr>
        <p:grpSpPr>
          <a:xfrm>
            <a:off x="724986" y="3399516"/>
            <a:ext cx="1368681" cy="682918"/>
            <a:chOff x="724986" y="3605478"/>
            <a:chExt cx="1368681" cy="682918"/>
          </a:xfrm>
        </p:grpSpPr>
        <p:grpSp>
          <p:nvGrpSpPr>
            <p:cNvPr id="4212" name="Google Shape;4212;p76"/>
            <p:cNvGrpSpPr/>
            <p:nvPr/>
          </p:nvGrpSpPr>
          <p:grpSpPr>
            <a:xfrm>
              <a:off x="1289102" y="3823629"/>
              <a:ext cx="240442" cy="250435"/>
              <a:chOff x="-165066" y="3843615"/>
              <a:chExt cx="221259" cy="230455"/>
            </a:xfrm>
          </p:grpSpPr>
          <p:sp>
            <p:nvSpPr>
              <p:cNvPr id="4213" name="Google Shape;4213;p76"/>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76"/>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76"/>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76"/>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76"/>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76"/>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76"/>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76"/>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76"/>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76"/>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76"/>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76"/>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76"/>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76"/>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76"/>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76"/>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76"/>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76"/>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76"/>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76"/>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3" name="Google Shape;4233;p76"/>
            <p:cNvGrpSpPr/>
            <p:nvPr/>
          </p:nvGrpSpPr>
          <p:grpSpPr>
            <a:xfrm>
              <a:off x="724986" y="3605478"/>
              <a:ext cx="1368681" cy="682918"/>
              <a:chOff x="724986" y="3605478"/>
              <a:chExt cx="1368681" cy="682918"/>
            </a:xfrm>
          </p:grpSpPr>
          <p:grpSp>
            <p:nvGrpSpPr>
              <p:cNvPr id="4234" name="Google Shape;4234;p76"/>
              <p:cNvGrpSpPr/>
              <p:nvPr/>
            </p:nvGrpSpPr>
            <p:grpSpPr>
              <a:xfrm>
                <a:off x="1498221" y="4047614"/>
                <a:ext cx="529172" cy="240783"/>
                <a:chOff x="1498221" y="4047614"/>
                <a:chExt cx="529172" cy="240783"/>
              </a:xfrm>
            </p:grpSpPr>
            <p:grpSp>
              <p:nvGrpSpPr>
                <p:cNvPr id="4235" name="Google Shape;4235;p76"/>
                <p:cNvGrpSpPr/>
                <p:nvPr/>
              </p:nvGrpSpPr>
              <p:grpSpPr>
                <a:xfrm>
                  <a:off x="1826655" y="4224370"/>
                  <a:ext cx="200738" cy="25631"/>
                  <a:chOff x="1826655" y="4224370"/>
                  <a:chExt cx="200738" cy="25631"/>
                </a:xfrm>
              </p:grpSpPr>
              <p:sp>
                <p:nvSpPr>
                  <p:cNvPr id="4236" name="Google Shape;4236;p76"/>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76"/>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38" name="Google Shape;4238;p76"/>
                <p:cNvGrpSpPr/>
                <p:nvPr/>
              </p:nvGrpSpPr>
              <p:grpSpPr>
                <a:xfrm>
                  <a:off x="1498221" y="4047614"/>
                  <a:ext cx="328444" cy="240783"/>
                  <a:chOff x="1498221" y="4047614"/>
                  <a:chExt cx="328444" cy="240783"/>
                </a:xfrm>
              </p:grpSpPr>
              <p:sp>
                <p:nvSpPr>
                  <p:cNvPr id="4239" name="Google Shape;4239;p76"/>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40" name="Google Shape;4240;p76"/>
                  <p:cNvGrpSpPr/>
                  <p:nvPr/>
                </p:nvGrpSpPr>
                <p:grpSpPr>
                  <a:xfrm>
                    <a:off x="1498221" y="4047614"/>
                    <a:ext cx="150566" cy="190416"/>
                    <a:chOff x="1498221" y="4047614"/>
                    <a:chExt cx="150566" cy="190416"/>
                  </a:xfrm>
                </p:grpSpPr>
                <p:sp>
                  <p:nvSpPr>
                    <p:cNvPr id="4241" name="Google Shape;4241;p76"/>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76"/>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43" name="Google Shape;4243;p76"/>
              <p:cNvGrpSpPr/>
              <p:nvPr/>
            </p:nvGrpSpPr>
            <p:grpSpPr>
              <a:xfrm>
                <a:off x="1560718" y="3800594"/>
                <a:ext cx="532948" cy="302090"/>
                <a:chOff x="1560718" y="3800594"/>
                <a:chExt cx="532948" cy="302090"/>
              </a:xfrm>
            </p:grpSpPr>
            <p:grpSp>
              <p:nvGrpSpPr>
                <p:cNvPr id="4244" name="Google Shape;4244;p76"/>
                <p:cNvGrpSpPr/>
                <p:nvPr/>
              </p:nvGrpSpPr>
              <p:grpSpPr>
                <a:xfrm>
                  <a:off x="1912179" y="3827344"/>
                  <a:ext cx="181487" cy="25631"/>
                  <a:chOff x="1912179" y="3827344"/>
                  <a:chExt cx="181487" cy="25631"/>
                </a:xfrm>
              </p:grpSpPr>
              <p:sp>
                <p:nvSpPr>
                  <p:cNvPr id="4245" name="Google Shape;4245;p76"/>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76"/>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47" name="Google Shape;4247;p76"/>
                <p:cNvGrpSpPr/>
                <p:nvPr/>
              </p:nvGrpSpPr>
              <p:grpSpPr>
                <a:xfrm>
                  <a:off x="1912179" y="4044505"/>
                  <a:ext cx="181487" cy="25622"/>
                  <a:chOff x="1912179" y="4044506"/>
                  <a:chExt cx="181487" cy="25622"/>
                </a:xfrm>
              </p:grpSpPr>
              <p:sp>
                <p:nvSpPr>
                  <p:cNvPr id="4248" name="Google Shape;4248;p76"/>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76"/>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0" name="Google Shape;4250;p76"/>
                <p:cNvGrpSpPr/>
                <p:nvPr/>
              </p:nvGrpSpPr>
              <p:grpSpPr>
                <a:xfrm>
                  <a:off x="1560718" y="3800594"/>
                  <a:ext cx="351472" cy="302090"/>
                  <a:chOff x="1560718" y="3800594"/>
                  <a:chExt cx="351472" cy="302090"/>
                </a:xfrm>
              </p:grpSpPr>
              <p:grpSp>
                <p:nvGrpSpPr>
                  <p:cNvPr id="4251" name="Google Shape;4251;p76"/>
                  <p:cNvGrpSpPr/>
                  <p:nvPr/>
                </p:nvGrpSpPr>
                <p:grpSpPr>
                  <a:xfrm>
                    <a:off x="1560718" y="3842857"/>
                    <a:ext cx="173586" cy="217131"/>
                    <a:chOff x="1560718" y="3842857"/>
                    <a:chExt cx="173586" cy="217131"/>
                  </a:xfrm>
                </p:grpSpPr>
                <p:sp>
                  <p:nvSpPr>
                    <p:cNvPr id="4252" name="Google Shape;4252;p76"/>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76"/>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76"/>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55" name="Google Shape;4255;p76"/>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76"/>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57" name="Google Shape;4257;p76"/>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8" name="Google Shape;4258;p76"/>
              <p:cNvGrpSpPr/>
              <p:nvPr/>
            </p:nvGrpSpPr>
            <p:grpSpPr>
              <a:xfrm>
                <a:off x="785350" y="3605478"/>
                <a:ext cx="535311" cy="249245"/>
                <a:chOff x="785350" y="3605478"/>
                <a:chExt cx="535311" cy="249245"/>
              </a:xfrm>
            </p:grpSpPr>
            <p:grpSp>
              <p:nvGrpSpPr>
                <p:cNvPr id="4259" name="Google Shape;4259;p76"/>
                <p:cNvGrpSpPr/>
                <p:nvPr/>
              </p:nvGrpSpPr>
              <p:grpSpPr>
                <a:xfrm>
                  <a:off x="785350" y="3605478"/>
                  <a:ext cx="376191" cy="102736"/>
                  <a:chOff x="785350" y="3605478"/>
                  <a:chExt cx="376191" cy="102736"/>
                </a:xfrm>
              </p:grpSpPr>
              <p:sp>
                <p:nvSpPr>
                  <p:cNvPr id="4260" name="Google Shape;4260;p76"/>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76"/>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76"/>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63" name="Google Shape;4263;p76"/>
                <p:cNvGrpSpPr/>
                <p:nvPr/>
              </p:nvGrpSpPr>
              <p:grpSpPr>
                <a:xfrm>
                  <a:off x="1161530" y="3655851"/>
                  <a:ext cx="159131" cy="198872"/>
                  <a:chOff x="1161530" y="3655851"/>
                  <a:chExt cx="159131" cy="198872"/>
                </a:xfrm>
              </p:grpSpPr>
              <p:sp>
                <p:nvSpPr>
                  <p:cNvPr id="4264" name="Google Shape;4264;p76"/>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76"/>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66" name="Google Shape;4266;p76"/>
              <p:cNvGrpSpPr/>
              <p:nvPr/>
            </p:nvGrpSpPr>
            <p:grpSpPr>
              <a:xfrm>
                <a:off x="785350" y="4047614"/>
                <a:ext cx="535311" cy="240783"/>
                <a:chOff x="785350" y="4047614"/>
                <a:chExt cx="535311" cy="240783"/>
              </a:xfrm>
            </p:grpSpPr>
            <p:grpSp>
              <p:nvGrpSpPr>
                <p:cNvPr id="4267" name="Google Shape;4267;p76"/>
                <p:cNvGrpSpPr/>
                <p:nvPr/>
              </p:nvGrpSpPr>
              <p:grpSpPr>
                <a:xfrm>
                  <a:off x="1161636" y="4047614"/>
                  <a:ext cx="159025" cy="190415"/>
                  <a:chOff x="1161636" y="4047614"/>
                  <a:chExt cx="159025" cy="190415"/>
                </a:xfrm>
              </p:grpSpPr>
              <p:sp>
                <p:nvSpPr>
                  <p:cNvPr id="4268" name="Google Shape;4268;p76"/>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76"/>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0" name="Google Shape;4270;p76"/>
                <p:cNvGrpSpPr/>
                <p:nvPr/>
              </p:nvGrpSpPr>
              <p:grpSpPr>
                <a:xfrm>
                  <a:off x="785350" y="4185661"/>
                  <a:ext cx="376191" cy="102736"/>
                  <a:chOff x="785350" y="4185661"/>
                  <a:chExt cx="376191" cy="102736"/>
                </a:xfrm>
              </p:grpSpPr>
              <p:sp>
                <p:nvSpPr>
                  <p:cNvPr id="4271" name="Google Shape;4271;p76"/>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76"/>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76"/>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274" name="Google Shape;4274;p76"/>
              <p:cNvGrpSpPr/>
              <p:nvPr/>
            </p:nvGrpSpPr>
            <p:grpSpPr>
              <a:xfrm>
                <a:off x="1501054" y="3605478"/>
                <a:ext cx="526340" cy="249240"/>
                <a:chOff x="1501054" y="3605478"/>
                <a:chExt cx="526340" cy="249240"/>
              </a:xfrm>
            </p:grpSpPr>
            <p:grpSp>
              <p:nvGrpSpPr>
                <p:cNvPr id="4275" name="Google Shape;4275;p76"/>
                <p:cNvGrpSpPr/>
                <p:nvPr/>
              </p:nvGrpSpPr>
              <p:grpSpPr>
                <a:xfrm>
                  <a:off x="1834208" y="3643867"/>
                  <a:ext cx="193185" cy="25622"/>
                  <a:chOff x="1834208" y="3643867"/>
                  <a:chExt cx="193185" cy="25622"/>
                </a:xfrm>
              </p:grpSpPr>
              <p:sp>
                <p:nvSpPr>
                  <p:cNvPr id="4276" name="Google Shape;4276;p76"/>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76"/>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78" name="Google Shape;4278;p76"/>
                <p:cNvGrpSpPr/>
                <p:nvPr/>
              </p:nvGrpSpPr>
              <p:grpSpPr>
                <a:xfrm>
                  <a:off x="1501054" y="3605478"/>
                  <a:ext cx="333165" cy="249240"/>
                  <a:chOff x="1501054" y="3605478"/>
                  <a:chExt cx="333165" cy="249240"/>
                </a:xfrm>
              </p:grpSpPr>
              <p:sp>
                <p:nvSpPr>
                  <p:cNvPr id="4279" name="Google Shape;4279;p76"/>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0" name="Google Shape;4280;p76"/>
                  <p:cNvGrpSpPr/>
                  <p:nvPr/>
                </p:nvGrpSpPr>
                <p:grpSpPr>
                  <a:xfrm>
                    <a:off x="1501054" y="3655851"/>
                    <a:ext cx="155286" cy="198867"/>
                    <a:chOff x="1501054" y="3655851"/>
                    <a:chExt cx="155286" cy="198867"/>
                  </a:xfrm>
                </p:grpSpPr>
                <p:sp>
                  <p:nvSpPr>
                    <p:cNvPr id="4281" name="Google Shape;4281;p76"/>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76"/>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283" name="Google Shape;4283;p76"/>
              <p:cNvGrpSpPr/>
              <p:nvPr/>
            </p:nvGrpSpPr>
            <p:grpSpPr>
              <a:xfrm>
                <a:off x="724986" y="3800594"/>
                <a:ext cx="532950" cy="302090"/>
                <a:chOff x="724986" y="3800594"/>
                <a:chExt cx="532950" cy="302090"/>
              </a:xfrm>
            </p:grpSpPr>
            <p:grpSp>
              <p:nvGrpSpPr>
                <p:cNvPr id="4284" name="Google Shape;4284;p76"/>
                <p:cNvGrpSpPr/>
                <p:nvPr/>
              </p:nvGrpSpPr>
              <p:grpSpPr>
                <a:xfrm>
                  <a:off x="724986" y="4044367"/>
                  <a:ext cx="181314" cy="25626"/>
                  <a:chOff x="724986" y="4044367"/>
                  <a:chExt cx="181314" cy="25626"/>
                </a:xfrm>
              </p:grpSpPr>
              <p:sp>
                <p:nvSpPr>
                  <p:cNvPr id="4285" name="Google Shape;4285;p76"/>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76"/>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87" name="Google Shape;4287;p76"/>
                <p:cNvGrpSpPr/>
                <p:nvPr/>
              </p:nvGrpSpPr>
              <p:grpSpPr>
                <a:xfrm>
                  <a:off x="906290" y="3800594"/>
                  <a:ext cx="351646" cy="302090"/>
                  <a:chOff x="906290" y="3800594"/>
                  <a:chExt cx="351646" cy="302090"/>
                </a:xfrm>
              </p:grpSpPr>
              <p:grpSp>
                <p:nvGrpSpPr>
                  <p:cNvPr id="4288" name="Google Shape;4288;p76"/>
                  <p:cNvGrpSpPr/>
                  <p:nvPr/>
                </p:nvGrpSpPr>
                <p:grpSpPr>
                  <a:xfrm>
                    <a:off x="1084172" y="3842857"/>
                    <a:ext cx="173764" cy="217131"/>
                    <a:chOff x="1084172" y="3842857"/>
                    <a:chExt cx="173764" cy="217131"/>
                  </a:xfrm>
                </p:grpSpPr>
                <p:grpSp>
                  <p:nvGrpSpPr>
                    <p:cNvPr id="4289" name="Google Shape;4289;p76"/>
                    <p:cNvGrpSpPr/>
                    <p:nvPr/>
                  </p:nvGrpSpPr>
                  <p:grpSpPr>
                    <a:xfrm>
                      <a:off x="1156862" y="3936509"/>
                      <a:ext cx="101073" cy="25622"/>
                      <a:chOff x="1156862" y="3936509"/>
                      <a:chExt cx="101073" cy="25622"/>
                    </a:xfrm>
                  </p:grpSpPr>
                  <p:sp>
                    <p:nvSpPr>
                      <p:cNvPr id="4290" name="Google Shape;4290;p76"/>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76"/>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2" name="Google Shape;4292;p76"/>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93" name="Google Shape;4293;p76"/>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76"/>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5" name="Google Shape;4295;p76"/>
                <p:cNvGrpSpPr/>
                <p:nvPr/>
              </p:nvGrpSpPr>
              <p:grpSpPr>
                <a:xfrm>
                  <a:off x="724986" y="3830189"/>
                  <a:ext cx="189533" cy="25626"/>
                  <a:chOff x="724986" y="3830189"/>
                  <a:chExt cx="189533" cy="25626"/>
                </a:xfrm>
              </p:grpSpPr>
              <p:sp>
                <p:nvSpPr>
                  <p:cNvPr id="4296" name="Google Shape;4296;p76"/>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76"/>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4298" name="Google Shape;4298;p76"/>
          <p:cNvGrpSpPr/>
          <p:nvPr/>
        </p:nvGrpSpPr>
        <p:grpSpPr>
          <a:xfrm>
            <a:off x="2253298" y="2249677"/>
            <a:ext cx="948701" cy="935378"/>
            <a:chOff x="2253298" y="2428317"/>
            <a:chExt cx="948701" cy="935378"/>
          </a:xfrm>
        </p:grpSpPr>
        <p:sp>
          <p:nvSpPr>
            <p:cNvPr id="4299" name="Google Shape;4299;p76"/>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76"/>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76"/>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76"/>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76"/>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76"/>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76"/>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76"/>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76"/>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76"/>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76"/>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76"/>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76"/>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76"/>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76"/>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76"/>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76"/>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76"/>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76"/>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76"/>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76"/>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76"/>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76"/>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76"/>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76"/>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76"/>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76"/>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76"/>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76"/>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76"/>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76"/>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76"/>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76"/>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35"/>
        <p:cNvGrpSpPr/>
        <p:nvPr/>
      </p:nvGrpSpPr>
      <p:grpSpPr>
        <a:xfrm>
          <a:off x="0" y="0"/>
          <a:ext cx="0" cy="0"/>
          <a:chOff x="0" y="0"/>
          <a:chExt cx="0" cy="0"/>
        </a:xfrm>
      </p:grpSpPr>
      <p:grpSp>
        <p:nvGrpSpPr>
          <p:cNvPr id="4336" name="Google Shape;4336;p77"/>
          <p:cNvGrpSpPr/>
          <p:nvPr/>
        </p:nvGrpSpPr>
        <p:grpSpPr>
          <a:xfrm>
            <a:off x="3339744" y="952977"/>
            <a:ext cx="2363393" cy="1017867"/>
            <a:chOff x="3292400" y="1219146"/>
            <a:chExt cx="2615240" cy="1110239"/>
          </a:xfrm>
        </p:grpSpPr>
        <p:sp>
          <p:nvSpPr>
            <p:cNvPr id="4337" name="Google Shape;4337;p77"/>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4338" name="Google Shape;4338;p77"/>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39" name="Google Shape;4339;p77"/>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4340" name="Google Shape;4340;p77"/>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4341" name="Google Shape;4341;p77"/>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4342" name="Google Shape;4342;p77"/>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4343" name="Google Shape;4343;p77"/>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4344" name="Google Shape;4344;p77"/>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4345" name="Google Shape;4345;p77"/>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4346" name="Google Shape;4346;p77"/>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4347" name="Google Shape;4347;p77"/>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48" name="Google Shape;4348;p77"/>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4349" name="Google Shape;4349;p77"/>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4350" name="Google Shape;4350;p77"/>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4351" name="Google Shape;4351;p77"/>
            <p:cNvGrpSpPr/>
            <p:nvPr/>
          </p:nvGrpSpPr>
          <p:grpSpPr>
            <a:xfrm>
              <a:off x="3748438" y="1378608"/>
              <a:ext cx="2159202" cy="903971"/>
              <a:chOff x="1683525" y="2179850"/>
              <a:chExt cx="4519050" cy="2134525"/>
            </a:xfrm>
          </p:grpSpPr>
          <p:sp>
            <p:nvSpPr>
              <p:cNvPr id="4352" name="Google Shape;4352;p77"/>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3" name="Google Shape;4353;p77"/>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4" name="Google Shape;4354;p77"/>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5" name="Google Shape;4355;p77"/>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6" name="Google Shape;4356;p77"/>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7" name="Google Shape;4357;p77"/>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8" name="Google Shape;4358;p77"/>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59" name="Google Shape;4359;p77"/>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0" name="Google Shape;4360;p77"/>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1" name="Google Shape;4361;p77"/>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2" name="Google Shape;4362;p77"/>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4363" name="Google Shape;4363;p77"/>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4364" name="Google Shape;4364;p77"/>
          <p:cNvGraphicFramePr/>
          <p:nvPr/>
        </p:nvGraphicFramePr>
        <p:xfrm>
          <a:off x="5935838" y="2130450"/>
          <a:ext cx="2491300" cy="868600"/>
        </p:xfrm>
        <a:graphic>
          <a:graphicData uri="http://schemas.openxmlformats.org/drawingml/2006/table">
            <a:tbl>
              <a:tblPr>
                <a:noFill/>
                <a:tableStyleId>{4CE88CC0-F767-4FA2-8934-6BD82F6060E4}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4365" name="Google Shape;4365;p77"/>
          <p:cNvGrpSpPr/>
          <p:nvPr/>
        </p:nvGrpSpPr>
        <p:grpSpPr>
          <a:xfrm>
            <a:off x="5913087" y="3189047"/>
            <a:ext cx="2519825" cy="1001454"/>
            <a:chOff x="1906114" y="789980"/>
            <a:chExt cx="1487676" cy="606868"/>
          </a:xfrm>
        </p:grpSpPr>
        <p:cxnSp>
          <p:nvCxnSpPr>
            <p:cNvPr id="4366" name="Google Shape;4366;p77"/>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67" name="Google Shape;4367;p77"/>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4368" name="Google Shape;4368;p77"/>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4369" name="Google Shape;4369;p77"/>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4370" name="Google Shape;4370;p77"/>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4371" name="Google Shape;4371;p77"/>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4372" name="Google Shape;4372;p77"/>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4373" name="Google Shape;4373;p77"/>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77"/>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77"/>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77"/>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77"/>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77"/>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77"/>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4380" name="Google Shape;4380;p77"/>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4381" name="Google Shape;4381;p77"/>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4382" name="Google Shape;4382;p77"/>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83" name="Google Shape;4383;p77"/>
          <p:cNvGrpSpPr/>
          <p:nvPr/>
        </p:nvGrpSpPr>
        <p:grpSpPr>
          <a:xfrm>
            <a:off x="712562" y="998005"/>
            <a:ext cx="2394370" cy="976502"/>
            <a:chOff x="749309" y="1112739"/>
            <a:chExt cx="2371603" cy="976502"/>
          </a:xfrm>
        </p:grpSpPr>
        <p:sp>
          <p:nvSpPr>
            <p:cNvPr id="4384" name="Google Shape;4384;p77"/>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77"/>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77"/>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77"/>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77"/>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77"/>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77"/>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77"/>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77"/>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77"/>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77"/>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77"/>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77"/>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77"/>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77"/>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77"/>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77"/>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77"/>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77"/>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77"/>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77"/>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77"/>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77"/>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77"/>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77"/>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77"/>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77"/>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77"/>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77"/>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77"/>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77"/>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77"/>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4416" name="Google Shape;4416;p77"/>
          <p:cNvGraphicFramePr/>
          <p:nvPr/>
        </p:nvGraphicFramePr>
        <p:xfrm>
          <a:off x="5935863" y="996300"/>
          <a:ext cx="2491300" cy="976425"/>
        </p:xfrm>
        <a:graphic>
          <a:graphicData uri="http://schemas.openxmlformats.org/drawingml/2006/table">
            <a:tbl>
              <a:tblPr>
                <a:noFill/>
                <a:tableStyleId>{4CE88CC0-F767-4FA2-8934-6BD82F6060E4}</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4417" name="Google Shape;4417;p77"/>
          <p:cNvGraphicFramePr/>
          <p:nvPr/>
        </p:nvGraphicFramePr>
        <p:xfrm>
          <a:off x="3342575" y="2130450"/>
          <a:ext cx="2363400" cy="868575"/>
        </p:xfrm>
        <a:graphic>
          <a:graphicData uri="http://schemas.openxmlformats.org/drawingml/2006/table">
            <a:tbl>
              <a:tblPr>
                <a:noFill/>
                <a:tableStyleId>{4CE88CC0-F767-4FA2-8934-6BD82F6060E4}</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18" name="Google Shape;4418;p77"/>
          <p:cNvGrpSpPr/>
          <p:nvPr/>
        </p:nvGrpSpPr>
        <p:grpSpPr>
          <a:xfrm>
            <a:off x="4086504" y="2517093"/>
            <a:ext cx="1517436" cy="74460"/>
            <a:chOff x="3980086" y="2804397"/>
            <a:chExt cx="1227600" cy="66900"/>
          </a:xfrm>
        </p:grpSpPr>
        <p:sp>
          <p:nvSpPr>
            <p:cNvPr id="4419" name="Google Shape;4419;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1" name="Google Shape;4421;p77"/>
          <p:cNvGrpSpPr/>
          <p:nvPr/>
        </p:nvGrpSpPr>
        <p:grpSpPr>
          <a:xfrm>
            <a:off x="4711569" y="2809680"/>
            <a:ext cx="892956" cy="74460"/>
            <a:chOff x="3980086" y="2804397"/>
            <a:chExt cx="1227600" cy="66900"/>
          </a:xfrm>
        </p:grpSpPr>
        <p:sp>
          <p:nvSpPr>
            <p:cNvPr id="4422" name="Google Shape;4422;p77"/>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77"/>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24" name="Google Shape;4424;p77"/>
          <p:cNvGrpSpPr/>
          <p:nvPr/>
        </p:nvGrpSpPr>
        <p:grpSpPr>
          <a:xfrm>
            <a:off x="3344661" y="3168563"/>
            <a:ext cx="2363244" cy="1005943"/>
            <a:chOff x="3358415" y="3361302"/>
            <a:chExt cx="2363244" cy="1024695"/>
          </a:xfrm>
        </p:grpSpPr>
        <p:grpSp>
          <p:nvGrpSpPr>
            <p:cNvPr id="4425" name="Google Shape;4425;p77"/>
            <p:cNvGrpSpPr/>
            <p:nvPr/>
          </p:nvGrpSpPr>
          <p:grpSpPr>
            <a:xfrm>
              <a:off x="3358415" y="3361302"/>
              <a:ext cx="441300" cy="1024695"/>
              <a:chOff x="3358415" y="3361302"/>
              <a:chExt cx="441300" cy="1024695"/>
            </a:xfrm>
          </p:grpSpPr>
          <p:sp>
            <p:nvSpPr>
              <p:cNvPr id="4426" name="Google Shape;4426;p77"/>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77"/>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77"/>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77"/>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77"/>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77"/>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2" name="Google Shape;4432;p77"/>
            <p:cNvGrpSpPr/>
            <p:nvPr/>
          </p:nvGrpSpPr>
          <p:grpSpPr>
            <a:xfrm>
              <a:off x="3838901" y="3361302"/>
              <a:ext cx="441300" cy="1024695"/>
              <a:chOff x="3838901" y="3361302"/>
              <a:chExt cx="441300" cy="1024695"/>
            </a:xfrm>
          </p:grpSpPr>
          <p:sp>
            <p:nvSpPr>
              <p:cNvPr id="4433" name="Google Shape;4433;p77"/>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77"/>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77"/>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77"/>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77"/>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77"/>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9" name="Google Shape;4439;p77"/>
            <p:cNvGrpSpPr/>
            <p:nvPr/>
          </p:nvGrpSpPr>
          <p:grpSpPr>
            <a:xfrm>
              <a:off x="4319387" y="3361302"/>
              <a:ext cx="441300" cy="1024695"/>
              <a:chOff x="4319387" y="3361302"/>
              <a:chExt cx="441300" cy="1024695"/>
            </a:xfrm>
          </p:grpSpPr>
          <p:sp>
            <p:nvSpPr>
              <p:cNvPr id="4440" name="Google Shape;4440;p77"/>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77"/>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77"/>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77"/>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77"/>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77"/>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6" name="Google Shape;4446;p77"/>
            <p:cNvGrpSpPr/>
            <p:nvPr/>
          </p:nvGrpSpPr>
          <p:grpSpPr>
            <a:xfrm>
              <a:off x="4799873" y="3361302"/>
              <a:ext cx="441300" cy="1024695"/>
              <a:chOff x="4799873" y="3361302"/>
              <a:chExt cx="441300" cy="1024695"/>
            </a:xfrm>
          </p:grpSpPr>
          <p:sp>
            <p:nvSpPr>
              <p:cNvPr id="4447" name="Google Shape;4447;p77"/>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77"/>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77"/>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77"/>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77"/>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77"/>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3" name="Google Shape;4453;p77"/>
            <p:cNvGrpSpPr/>
            <p:nvPr/>
          </p:nvGrpSpPr>
          <p:grpSpPr>
            <a:xfrm>
              <a:off x="5280360" y="3361302"/>
              <a:ext cx="441300" cy="1024695"/>
              <a:chOff x="5280360" y="3361302"/>
              <a:chExt cx="441300" cy="1024695"/>
            </a:xfrm>
          </p:grpSpPr>
          <p:sp>
            <p:nvSpPr>
              <p:cNvPr id="4454" name="Google Shape;4454;p77"/>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77"/>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77"/>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77"/>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77"/>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77"/>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4460" name="Google Shape;4460;p77"/>
          <p:cNvGraphicFramePr/>
          <p:nvPr/>
        </p:nvGraphicFramePr>
        <p:xfrm>
          <a:off x="711088" y="2130450"/>
          <a:ext cx="2403600" cy="881400"/>
        </p:xfrm>
        <a:graphic>
          <a:graphicData uri="http://schemas.openxmlformats.org/drawingml/2006/table">
            <a:tbl>
              <a:tblPr>
                <a:noFill/>
                <a:tableStyleId>{4CE88CC0-F767-4FA2-8934-6BD82F6060E4}</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4461" name="Google Shape;4461;p77"/>
          <p:cNvGrpSpPr/>
          <p:nvPr/>
        </p:nvGrpSpPr>
        <p:grpSpPr>
          <a:xfrm>
            <a:off x="712613" y="3180175"/>
            <a:ext cx="2403614" cy="1005900"/>
            <a:chOff x="726450" y="3372825"/>
            <a:chExt cx="2403614" cy="1005900"/>
          </a:xfrm>
        </p:grpSpPr>
        <p:grpSp>
          <p:nvGrpSpPr>
            <p:cNvPr id="4462" name="Google Shape;4462;p77"/>
            <p:cNvGrpSpPr/>
            <p:nvPr/>
          </p:nvGrpSpPr>
          <p:grpSpPr>
            <a:xfrm>
              <a:off x="726450" y="3696000"/>
              <a:ext cx="2403614" cy="500898"/>
              <a:chOff x="726450" y="3696000"/>
              <a:chExt cx="2403614" cy="500898"/>
            </a:xfrm>
          </p:grpSpPr>
          <p:sp>
            <p:nvSpPr>
              <p:cNvPr id="4463" name="Google Shape;4463;p77"/>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64" name="Google Shape;4464;p77"/>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65" name="Google Shape;4465;p77"/>
            <p:cNvGrpSpPr/>
            <p:nvPr/>
          </p:nvGrpSpPr>
          <p:grpSpPr>
            <a:xfrm>
              <a:off x="1348050" y="3372825"/>
              <a:ext cx="1720425" cy="1005900"/>
              <a:chOff x="1348050" y="3372825"/>
              <a:chExt cx="1720425" cy="1005900"/>
            </a:xfrm>
          </p:grpSpPr>
          <p:sp>
            <p:nvSpPr>
              <p:cNvPr id="4466" name="Google Shape;4466;p77"/>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67" name="Google Shape;4467;p77"/>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68" name="Google Shape;4468;p77"/>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69" name="Google Shape;4469;p77"/>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4470" name="Google Shape;4470;p77"/>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4471" name="Google Shape;4471;p77"/>
            <p:cNvGrpSpPr/>
            <p:nvPr/>
          </p:nvGrpSpPr>
          <p:grpSpPr>
            <a:xfrm>
              <a:off x="1455707" y="3731058"/>
              <a:ext cx="1491150" cy="417657"/>
              <a:chOff x="1455707" y="3731058"/>
              <a:chExt cx="1491150" cy="417657"/>
            </a:xfrm>
          </p:grpSpPr>
          <p:grpSp>
            <p:nvGrpSpPr>
              <p:cNvPr id="4472" name="Google Shape;4472;p77"/>
              <p:cNvGrpSpPr/>
              <p:nvPr/>
            </p:nvGrpSpPr>
            <p:grpSpPr>
              <a:xfrm>
                <a:off x="1472938" y="3745828"/>
                <a:ext cx="72126" cy="53788"/>
                <a:chOff x="1472938" y="3745828"/>
                <a:chExt cx="72126" cy="53788"/>
              </a:xfrm>
            </p:grpSpPr>
            <p:sp>
              <p:nvSpPr>
                <p:cNvPr id="4473" name="Google Shape;4473;p77"/>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77"/>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5" name="Google Shape;4475;p77"/>
              <p:cNvGrpSpPr/>
              <p:nvPr/>
            </p:nvGrpSpPr>
            <p:grpSpPr>
              <a:xfrm>
                <a:off x="1819181" y="4089633"/>
                <a:ext cx="72126" cy="53788"/>
                <a:chOff x="1819181" y="4089633"/>
                <a:chExt cx="72126" cy="53788"/>
              </a:xfrm>
            </p:grpSpPr>
            <p:sp>
              <p:nvSpPr>
                <p:cNvPr id="4476" name="Google Shape;4476;p77"/>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77"/>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78" name="Google Shape;4478;p77"/>
              <p:cNvGrpSpPr/>
              <p:nvPr/>
            </p:nvGrpSpPr>
            <p:grpSpPr>
              <a:xfrm>
                <a:off x="1455707" y="4084171"/>
                <a:ext cx="64321" cy="64544"/>
                <a:chOff x="1455707" y="4084171"/>
                <a:chExt cx="64321" cy="64544"/>
              </a:xfrm>
            </p:grpSpPr>
            <p:sp>
              <p:nvSpPr>
                <p:cNvPr id="4479" name="Google Shape;4479;p77"/>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77"/>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1" name="Google Shape;4481;p77"/>
              <p:cNvGrpSpPr/>
              <p:nvPr/>
            </p:nvGrpSpPr>
            <p:grpSpPr>
              <a:xfrm>
                <a:off x="1818610" y="3731058"/>
                <a:ext cx="64321" cy="64544"/>
                <a:chOff x="1818610" y="3731058"/>
                <a:chExt cx="64321" cy="64544"/>
              </a:xfrm>
            </p:grpSpPr>
            <p:sp>
              <p:nvSpPr>
                <p:cNvPr id="4482" name="Google Shape;4482;p77"/>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77"/>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4" name="Google Shape;4484;p77"/>
              <p:cNvGrpSpPr/>
              <p:nvPr/>
            </p:nvGrpSpPr>
            <p:grpSpPr>
              <a:xfrm>
                <a:off x="2172491" y="4089633"/>
                <a:ext cx="72126" cy="53788"/>
                <a:chOff x="2172491" y="4089633"/>
                <a:chExt cx="72126" cy="53788"/>
              </a:xfrm>
            </p:grpSpPr>
            <p:sp>
              <p:nvSpPr>
                <p:cNvPr id="4485" name="Google Shape;4485;p77"/>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77"/>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7" name="Google Shape;4487;p77"/>
              <p:cNvGrpSpPr/>
              <p:nvPr/>
            </p:nvGrpSpPr>
            <p:grpSpPr>
              <a:xfrm>
                <a:off x="2171920" y="3731058"/>
                <a:ext cx="64321" cy="64544"/>
                <a:chOff x="2171920" y="3731058"/>
                <a:chExt cx="64321" cy="64544"/>
              </a:xfrm>
            </p:grpSpPr>
            <p:sp>
              <p:nvSpPr>
                <p:cNvPr id="4488" name="Google Shape;4488;p77"/>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77"/>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0" name="Google Shape;4490;p77"/>
              <p:cNvGrpSpPr/>
              <p:nvPr/>
            </p:nvGrpSpPr>
            <p:grpSpPr>
              <a:xfrm>
                <a:off x="2874730" y="3745828"/>
                <a:ext cx="72126" cy="53788"/>
                <a:chOff x="2874730" y="3745828"/>
                <a:chExt cx="72126" cy="53788"/>
              </a:xfrm>
            </p:grpSpPr>
            <p:sp>
              <p:nvSpPr>
                <p:cNvPr id="4491" name="Google Shape;4491;p77"/>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77"/>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3" name="Google Shape;4493;p77"/>
              <p:cNvGrpSpPr/>
              <p:nvPr/>
            </p:nvGrpSpPr>
            <p:grpSpPr>
              <a:xfrm>
                <a:off x="2878589" y="4081481"/>
                <a:ext cx="64321" cy="64544"/>
                <a:chOff x="2878589" y="4081481"/>
                <a:chExt cx="64321" cy="64544"/>
              </a:xfrm>
            </p:grpSpPr>
            <p:sp>
              <p:nvSpPr>
                <p:cNvPr id="4494" name="Google Shape;4494;p77"/>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77"/>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6" name="Google Shape;4496;p77"/>
              <p:cNvGrpSpPr/>
              <p:nvPr/>
            </p:nvGrpSpPr>
            <p:grpSpPr>
              <a:xfrm>
                <a:off x="2525796" y="4089633"/>
                <a:ext cx="72126" cy="53788"/>
                <a:chOff x="2525796" y="4089633"/>
                <a:chExt cx="72126" cy="53788"/>
              </a:xfrm>
            </p:grpSpPr>
            <p:sp>
              <p:nvSpPr>
                <p:cNvPr id="4497" name="Google Shape;4497;p77"/>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77"/>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9" name="Google Shape;4499;p77"/>
              <p:cNvGrpSpPr/>
              <p:nvPr/>
            </p:nvGrpSpPr>
            <p:grpSpPr>
              <a:xfrm>
                <a:off x="2525225" y="3731058"/>
                <a:ext cx="64321" cy="64544"/>
                <a:chOff x="2525225" y="3731058"/>
                <a:chExt cx="64321" cy="64544"/>
              </a:xfrm>
            </p:grpSpPr>
            <p:sp>
              <p:nvSpPr>
                <p:cNvPr id="4500" name="Google Shape;4500;p77"/>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77"/>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05"/>
        <p:cNvGrpSpPr/>
        <p:nvPr/>
      </p:nvGrpSpPr>
      <p:grpSpPr>
        <a:xfrm>
          <a:off x="0" y="0"/>
          <a:ext cx="0" cy="0"/>
          <a:chOff x="0" y="0"/>
          <a:chExt cx="0" cy="0"/>
        </a:xfrm>
      </p:grpSpPr>
      <p:grpSp>
        <p:nvGrpSpPr>
          <p:cNvPr id="4506" name="Google Shape;4506;p78"/>
          <p:cNvGrpSpPr/>
          <p:nvPr/>
        </p:nvGrpSpPr>
        <p:grpSpPr>
          <a:xfrm>
            <a:off x="716991" y="971306"/>
            <a:ext cx="845921" cy="690752"/>
            <a:chOff x="732428" y="1198513"/>
            <a:chExt cx="845921" cy="690752"/>
          </a:xfrm>
        </p:grpSpPr>
        <p:grpSp>
          <p:nvGrpSpPr>
            <p:cNvPr id="4507" name="Google Shape;4507;p78"/>
            <p:cNvGrpSpPr/>
            <p:nvPr/>
          </p:nvGrpSpPr>
          <p:grpSpPr>
            <a:xfrm>
              <a:off x="823030" y="1198513"/>
              <a:ext cx="755319" cy="690752"/>
              <a:chOff x="823030" y="1198513"/>
              <a:chExt cx="755319" cy="690752"/>
            </a:xfrm>
          </p:grpSpPr>
          <p:sp>
            <p:nvSpPr>
              <p:cNvPr id="4508" name="Google Shape;4508;p78"/>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78"/>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0" name="Google Shape;4510;p78"/>
            <p:cNvGrpSpPr/>
            <p:nvPr/>
          </p:nvGrpSpPr>
          <p:grpSpPr>
            <a:xfrm>
              <a:off x="732428" y="1239937"/>
              <a:ext cx="739912" cy="607886"/>
              <a:chOff x="732428" y="1239937"/>
              <a:chExt cx="739912" cy="607886"/>
            </a:xfrm>
          </p:grpSpPr>
          <p:sp>
            <p:nvSpPr>
              <p:cNvPr id="4511" name="Google Shape;4511;p78"/>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78"/>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3" name="Google Shape;4513;p78"/>
            <p:cNvGrpSpPr/>
            <p:nvPr/>
          </p:nvGrpSpPr>
          <p:grpSpPr>
            <a:xfrm>
              <a:off x="732428" y="1277018"/>
              <a:ext cx="702832" cy="533758"/>
              <a:chOff x="732428" y="1277018"/>
              <a:chExt cx="702832" cy="533758"/>
            </a:xfrm>
          </p:grpSpPr>
          <p:sp>
            <p:nvSpPr>
              <p:cNvPr id="4514" name="Google Shape;4514;p78"/>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78"/>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6" name="Google Shape;4516;p78"/>
            <p:cNvGrpSpPr/>
            <p:nvPr/>
          </p:nvGrpSpPr>
          <p:grpSpPr>
            <a:xfrm>
              <a:off x="931170" y="1306653"/>
              <a:ext cx="647179" cy="474455"/>
              <a:chOff x="931170" y="1306653"/>
              <a:chExt cx="647179" cy="474455"/>
            </a:xfrm>
          </p:grpSpPr>
          <p:sp>
            <p:nvSpPr>
              <p:cNvPr id="4517" name="Google Shape;4517;p78"/>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78"/>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9" name="Google Shape;4519;p78"/>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0" name="Google Shape;4520;p78"/>
          <p:cNvGrpSpPr/>
          <p:nvPr/>
        </p:nvGrpSpPr>
        <p:grpSpPr>
          <a:xfrm>
            <a:off x="3948600" y="971313"/>
            <a:ext cx="634656" cy="699982"/>
            <a:chOff x="5985650" y="2860025"/>
            <a:chExt cx="1396075" cy="1539775"/>
          </a:xfrm>
        </p:grpSpPr>
        <p:sp>
          <p:nvSpPr>
            <p:cNvPr id="4521" name="Google Shape;4521;p78"/>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78"/>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78"/>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78"/>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78"/>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78"/>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78"/>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78"/>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78"/>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78"/>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78"/>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78"/>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78"/>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78"/>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78"/>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78"/>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78"/>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78"/>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78"/>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78"/>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78"/>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78"/>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78"/>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78"/>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78"/>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78"/>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78"/>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78"/>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78"/>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78"/>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78"/>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78"/>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3" name="Google Shape;4553;p78"/>
          <p:cNvGrpSpPr/>
          <p:nvPr/>
        </p:nvGrpSpPr>
        <p:grpSpPr>
          <a:xfrm>
            <a:off x="4704250" y="971306"/>
            <a:ext cx="725845" cy="699975"/>
            <a:chOff x="4249973" y="1201875"/>
            <a:chExt cx="1958568" cy="1888762"/>
          </a:xfrm>
        </p:grpSpPr>
        <p:sp>
          <p:nvSpPr>
            <p:cNvPr id="4554" name="Google Shape;4554;p78"/>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55" name="Google Shape;4555;p78"/>
            <p:cNvGrpSpPr/>
            <p:nvPr/>
          </p:nvGrpSpPr>
          <p:grpSpPr>
            <a:xfrm>
              <a:off x="5853086" y="1789142"/>
              <a:ext cx="355454" cy="1048099"/>
              <a:chOff x="5576108" y="2016725"/>
              <a:chExt cx="565200" cy="1666560"/>
            </a:xfrm>
          </p:grpSpPr>
          <p:sp>
            <p:nvSpPr>
              <p:cNvPr id="4556" name="Google Shape;4556;p78"/>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57" name="Google Shape;4557;p78"/>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8" name="Google Shape;4558;p78"/>
            <p:cNvGrpSpPr/>
            <p:nvPr/>
          </p:nvGrpSpPr>
          <p:grpSpPr>
            <a:xfrm>
              <a:off x="4869455" y="2691676"/>
              <a:ext cx="1013897" cy="398961"/>
              <a:chOff x="4012057" y="3451825"/>
              <a:chExt cx="1612175" cy="634379"/>
            </a:xfrm>
          </p:grpSpPr>
          <p:sp>
            <p:nvSpPr>
              <p:cNvPr id="4559" name="Google Shape;4559;p78"/>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0" name="Google Shape;4560;p78"/>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1" name="Google Shape;4561;p78"/>
            <p:cNvGrpSpPr/>
            <p:nvPr/>
          </p:nvGrpSpPr>
          <p:grpSpPr>
            <a:xfrm>
              <a:off x="4276937" y="2155961"/>
              <a:ext cx="651965" cy="891358"/>
              <a:chOff x="3069908" y="2599997"/>
              <a:chExt cx="1036675" cy="1417328"/>
            </a:xfrm>
          </p:grpSpPr>
          <p:sp>
            <p:nvSpPr>
              <p:cNvPr id="4562" name="Google Shape;4562;p78"/>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3" name="Google Shape;4563;p78"/>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4" name="Google Shape;4564;p78"/>
            <p:cNvGrpSpPr/>
            <p:nvPr/>
          </p:nvGrpSpPr>
          <p:grpSpPr>
            <a:xfrm>
              <a:off x="5054918" y="1201875"/>
              <a:ext cx="999548" cy="602711"/>
              <a:chOff x="4306958" y="1082925"/>
              <a:chExt cx="1589359" cy="958358"/>
            </a:xfrm>
          </p:grpSpPr>
          <p:sp>
            <p:nvSpPr>
              <p:cNvPr id="4565" name="Google Shape;4565;p78"/>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6" name="Google Shape;4566;p78"/>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67" name="Google Shape;4567;p78"/>
            <p:cNvGrpSpPr/>
            <p:nvPr/>
          </p:nvGrpSpPr>
          <p:grpSpPr>
            <a:xfrm>
              <a:off x="4249973" y="1303451"/>
              <a:ext cx="799317" cy="841334"/>
              <a:chOff x="3027033" y="1244439"/>
              <a:chExt cx="1270977" cy="1337786"/>
            </a:xfrm>
          </p:grpSpPr>
          <p:sp>
            <p:nvSpPr>
              <p:cNvPr id="4568" name="Google Shape;4568;p78"/>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4569" name="Google Shape;4569;p78"/>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70" name="Google Shape;4570;p78"/>
          <p:cNvGrpSpPr/>
          <p:nvPr/>
        </p:nvGrpSpPr>
        <p:grpSpPr>
          <a:xfrm>
            <a:off x="4057114" y="1858087"/>
            <a:ext cx="750769" cy="683784"/>
            <a:chOff x="4204684" y="2104422"/>
            <a:chExt cx="699822" cy="637382"/>
          </a:xfrm>
        </p:grpSpPr>
        <p:grpSp>
          <p:nvGrpSpPr>
            <p:cNvPr id="4571" name="Google Shape;4571;p78"/>
            <p:cNvGrpSpPr/>
            <p:nvPr/>
          </p:nvGrpSpPr>
          <p:grpSpPr>
            <a:xfrm>
              <a:off x="4204684" y="2430067"/>
              <a:ext cx="342957" cy="311738"/>
              <a:chOff x="4204684" y="2430067"/>
              <a:chExt cx="342957" cy="311738"/>
            </a:xfrm>
          </p:grpSpPr>
          <p:sp>
            <p:nvSpPr>
              <p:cNvPr id="4572" name="Google Shape;4572;p78"/>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78"/>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4" name="Google Shape;4574;p78"/>
            <p:cNvGrpSpPr/>
            <p:nvPr/>
          </p:nvGrpSpPr>
          <p:grpSpPr>
            <a:xfrm>
              <a:off x="4561586" y="2430067"/>
              <a:ext cx="342920" cy="311738"/>
              <a:chOff x="4561586" y="2430067"/>
              <a:chExt cx="342920" cy="311738"/>
            </a:xfrm>
          </p:grpSpPr>
          <p:sp>
            <p:nvSpPr>
              <p:cNvPr id="4575" name="Google Shape;4575;p78"/>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78"/>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77" name="Google Shape;4577;p78"/>
            <p:cNvGrpSpPr/>
            <p:nvPr/>
          </p:nvGrpSpPr>
          <p:grpSpPr>
            <a:xfrm>
              <a:off x="4561586" y="2104422"/>
              <a:ext cx="342920" cy="311738"/>
              <a:chOff x="4561586" y="2104422"/>
              <a:chExt cx="342920" cy="311738"/>
            </a:xfrm>
          </p:grpSpPr>
          <p:sp>
            <p:nvSpPr>
              <p:cNvPr id="4578" name="Google Shape;4578;p78"/>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78"/>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0" name="Google Shape;4580;p78"/>
            <p:cNvGrpSpPr/>
            <p:nvPr/>
          </p:nvGrpSpPr>
          <p:grpSpPr>
            <a:xfrm>
              <a:off x="4204684" y="2104422"/>
              <a:ext cx="342957" cy="311664"/>
              <a:chOff x="4204684" y="2104422"/>
              <a:chExt cx="342957" cy="311664"/>
            </a:xfrm>
          </p:grpSpPr>
          <p:sp>
            <p:nvSpPr>
              <p:cNvPr id="4581" name="Google Shape;4581;p78"/>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78"/>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83" name="Google Shape;4583;p78"/>
          <p:cNvGrpSpPr/>
          <p:nvPr/>
        </p:nvGrpSpPr>
        <p:grpSpPr>
          <a:xfrm>
            <a:off x="5521547" y="971301"/>
            <a:ext cx="660591" cy="688867"/>
            <a:chOff x="5830645" y="1267368"/>
            <a:chExt cx="530340" cy="553040"/>
          </a:xfrm>
        </p:grpSpPr>
        <p:sp>
          <p:nvSpPr>
            <p:cNvPr id="4584" name="Google Shape;4584;p78"/>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5" name="Google Shape;4585;p78"/>
            <p:cNvGrpSpPr/>
            <p:nvPr/>
          </p:nvGrpSpPr>
          <p:grpSpPr>
            <a:xfrm>
              <a:off x="5830645" y="1267368"/>
              <a:ext cx="259743" cy="269909"/>
              <a:chOff x="5830645" y="1267368"/>
              <a:chExt cx="259743" cy="269909"/>
            </a:xfrm>
          </p:grpSpPr>
          <p:sp>
            <p:nvSpPr>
              <p:cNvPr id="4586" name="Google Shape;4586;p78"/>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78"/>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8" name="Google Shape;4588;p78"/>
            <p:cNvGrpSpPr/>
            <p:nvPr/>
          </p:nvGrpSpPr>
          <p:grpSpPr>
            <a:xfrm>
              <a:off x="6101293" y="1267368"/>
              <a:ext cx="259692" cy="269909"/>
              <a:chOff x="6101293" y="1267368"/>
              <a:chExt cx="259692" cy="269909"/>
            </a:xfrm>
          </p:grpSpPr>
          <p:sp>
            <p:nvSpPr>
              <p:cNvPr id="4589" name="Google Shape;4589;p78"/>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78"/>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1" name="Google Shape;4591;p78"/>
            <p:cNvGrpSpPr/>
            <p:nvPr/>
          </p:nvGrpSpPr>
          <p:grpSpPr>
            <a:xfrm>
              <a:off x="5830645" y="1550500"/>
              <a:ext cx="259692" cy="269909"/>
              <a:chOff x="5830645" y="1550500"/>
              <a:chExt cx="259692" cy="269909"/>
            </a:xfrm>
          </p:grpSpPr>
          <p:sp>
            <p:nvSpPr>
              <p:cNvPr id="4592" name="Google Shape;4592;p78"/>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78"/>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94" name="Google Shape;4594;p78"/>
            <p:cNvGrpSpPr/>
            <p:nvPr/>
          </p:nvGrpSpPr>
          <p:grpSpPr>
            <a:xfrm>
              <a:off x="6101293" y="1550500"/>
              <a:ext cx="259692" cy="269909"/>
              <a:chOff x="6101293" y="1550500"/>
              <a:chExt cx="259692" cy="269909"/>
            </a:xfrm>
          </p:grpSpPr>
          <p:sp>
            <p:nvSpPr>
              <p:cNvPr id="4595" name="Google Shape;4595;p78"/>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78"/>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97" name="Google Shape;4597;p78"/>
          <p:cNvGrpSpPr/>
          <p:nvPr/>
        </p:nvGrpSpPr>
        <p:grpSpPr>
          <a:xfrm>
            <a:off x="723700" y="1861760"/>
            <a:ext cx="697154" cy="679574"/>
            <a:chOff x="2679875" y="2361475"/>
            <a:chExt cx="780425" cy="760575"/>
          </a:xfrm>
        </p:grpSpPr>
        <p:sp>
          <p:nvSpPr>
            <p:cNvPr id="4598" name="Google Shape;4598;p78"/>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78"/>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78"/>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78"/>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78"/>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78"/>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4" name="Google Shape;4604;p78"/>
          <p:cNvGrpSpPr/>
          <p:nvPr/>
        </p:nvGrpSpPr>
        <p:grpSpPr>
          <a:xfrm>
            <a:off x="3122859" y="971352"/>
            <a:ext cx="735829" cy="684547"/>
            <a:chOff x="3351965" y="1148808"/>
            <a:chExt cx="750770" cy="698375"/>
          </a:xfrm>
        </p:grpSpPr>
        <p:grpSp>
          <p:nvGrpSpPr>
            <p:cNvPr id="4605" name="Google Shape;4605;p78"/>
            <p:cNvGrpSpPr/>
            <p:nvPr/>
          </p:nvGrpSpPr>
          <p:grpSpPr>
            <a:xfrm>
              <a:off x="3586796" y="1148808"/>
              <a:ext cx="294857" cy="286830"/>
              <a:chOff x="3750225" y="1774000"/>
              <a:chExt cx="149575" cy="145525"/>
            </a:xfrm>
          </p:grpSpPr>
          <p:sp>
            <p:nvSpPr>
              <p:cNvPr id="4606" name="Google Shape;4606;p78"/>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78"/>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8" name="Google Shape;4608;p78"/>
            <p:cNvGrpSpPr/>
            <p:nvPr/>
          </p:nvGrpSpPr>
          <p:grpSpPr>
            <a:xfrm>
              <a:off x="3779245" y="1375768"/>
              <a:ext cx="323490" cy="286978"/>
              <a:chOff x="3847850" y="1889150"/>
              <a:chExt cx="164100" cy="145600"/>
            </a:xfrm>
          </p:grpSpPr>
          <p:sp>
            <p:nvSpPr>
              <p:cNvPr id="4609" name="Google Shape;4609;p78"/>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78"/>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1" name="Google Shape;4611;p78"/>
            <p:cNvGrpSpPr/>
            <p:nvPr/>
          </p:nvGrpSpPr>
          <p:grpSpPr>
            <a:xfrm>
              <a:off x="3351965" y="1330435"/>
              <a:ext cx="295449" cy="285401"/>
              <a:chOff x="3631100" y="1866150"/>
              <a:chExt cx="149875" cy="144800"/>
            </a:xfrm>
          </p:grpSpPr>
          <p:sp>
            <p:nvSpPr>
              <p:cNvPr id="4612" name="Google Shape;4612;p78"/>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78"/>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4" name="Google Shape;4614;p78"/>
            <p:cNvGrpSpPr/>
            <p:nvPr/>
          </p:nvGrpSpPr>
          <p:grpSpPr>
            <a:xfrm>
              <a:off x="3548208" y="1560352"/>
              <a:ext cx="294808" cy="286830"/>
              <a:chOff x="3730650" y="1982800"/>
              <a:chExt cx="149550" cy="145525"/>
            </a:xfrm>
          </p:grpSpPr>
          <p:sp>
            <p:nvSpPr>
              <p:cNvPr id="4615" name="Google Shape;4615;p78"/>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78"/>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17" name="Google Shape;4617;p78"/>
          <p:cNvGrpSpPr/>
          <p:nvPr/>
        </p:nvGrpSpPr>
        <p:grpSpPr>
          <a:xfrm>
            <a:off x="7624512" y="971306"/>
            <a:ext cx="804565" cy="677795"/>
            <a:chOff x="7636443" y="1204988"/>
            <a:chExt cx="804565" cy="677795"/>
          </a:xfrm>
        </p:grpSpPr>
        <p:grpSp>
          <p:nvGrpSpPr>
            <p:cNvPr id="4618" name="Google Shape;4618;p78"/>
            <p:cNvGrpSpPr/>
            <p:nvPr/>
          </p:nvGrpSpPr>
          <p:grpSpPr>
            <a:xfrm>
              <a:off x="7636443" y="1509705"/>
              <a:ext cx="804565" cy="373078"/>
              <a:chOff x="7636443" y="1509705"/>
              <a:chExt cx="804565" cy="373078"/>
            </a:xfrm>
          </p:grpSpPr>
          <p:sp>
            <p:nvSpPr>
              <p:cNvPr id="4619" name="Google Shape;4619;p78"/>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78"/>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1" name="Google Shape;4621;p78"/>
            <p:cNvGrpSpPr/>
            <p:nvPr/>
          </p:nvGrpSpPr>
          <p:grpSpPr>
            <a:xfrm>
              <a:off x="7636443" y="1408133"/>
              <a:ext cx="804565" cy="373078"/>
              <a:chOff x="7636443" y="1408133"/>
              <a:chExt cx="804565" cy="373078"/>
            </a:xfrm>
          </p:grpSpPr>
          <p:sp>
            <p:nvSpPr>
              <p:cNvPr id="4622" name="Google Shape;4622;p78"/>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78"/>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4" name="Google Shape;4624;p78"/>
            <p:cNvGrpSpPr/>
            <p:nvPr/>
          </p:nvGrpSpPr>
          <p:grpSpPr>
            <a:xfrm>
              <a:off x="7636443" y="1306560"/>
              <a:ext cx="804565" cy="373078"/>
              <a:chOff x="7636443" y="1306560"/>
              <a:chExt cx="804565" cy="373078"/>
            </a:xfrm>
          </p:grpSpPr>
          <p:sp>
            <p:nvSpPr>
              <p:cNvPr id="4625" name="Google Shape;4625;p78"/>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78"/>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27" name="Google Shape;4627;p78"/>
            <p:cNvGrpSpPr/>
            <p:nvPr/>
          </p:nvGrpSpPr>
          <p:grpSpPr>
            <a:xfrm>
              <a:off x="7636443" y="1204988"/>
              <a:ext cx="804565" cy="373078"/>
              <a:chOff x="7636443" y="1204988"/>
              <a:chExt cx="804565" cy="373078"/>
            </a:xfrm>
          </p:grpSpPr>
          <p:sp>
            <p:nvSpPr>
              <p:cNvPr id="4628" name="Google Shape;4628;p78"/>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78"/>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30" name="Google Shape;4630;p78"/>
          <p:cNvGrpSpPr/>
          <p:nvPr/>
        </p:nvGrpSpPr>
        <p:grpSpPr>
          <a:xfrm>
            <a:off x="4963358" y="1878721"/>
            <a:ext cx="661339" cy="661188"/>
            <a:chOff x="3990000" y="975400"/>
            <a:chExt cx="3934200" cy="3933300"/>
          </a:xfrm>
        </p:grpSpPr>
        <p:sp>
          <p:nvSpPr>
            <p:cNvPr id="4631" name="Google Shape;4631;p78"/>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78"/>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78"/>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78"/>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35" name="Google Shape;4635;p78"/>
          <p:cNvGrpSpPr/>
          <p:nvPr/>
        </p:nvGrpSpPr>
        <p:grpSpPr>
          <a:xfrm>
            <a:off x="6607006" y="1857359"/>
            <a:ext cx="868881" cy="684241"/>
            <a:chOff x="6598259" y="2078634"/>
            <a:chExt cx="868881" cy="684241"/>
          </a:xfrm>
        </p:grpSpPr>
        <p:sp>
          <p:nvSpPr>
            <p:cNvPr id="4636" name="Google Shape;4636;p78"/>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78"/>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78"/>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78"/>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78"/>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78"/>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2" name="Google Shape;4642;p78"/>
            <p:cNvGrpSpPr/>
            <p:nvPr/>
          </p:nvGrpSpPr>
          <p:grpSpPr>
            <a:xfrm>
              <a:off x="6808175" y="2078634"/>
              <a:ext cx="452229" cy="684241"/>
              <a:chOff x="6808175" y="2078634"/>
              <a:chExt cx="452229" cy="684241"/>
            </a:xfrm>
          </p:grpSpPr>
          <p:sp>
            <p:nvSpPr>
              <p:cNvPr id="4643" name="Google Shape;4643;p78"/>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78"/>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78"/>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78"/>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78"/>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78"/>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49" name="Google Shape;4649;p78"/>
              <p:cNvGrpSpPr/>
              <p:nvPr/>
            </p:nvGrpSpPr>
            <p:grpSpPr>
              <a:xfrm>
                <a:off x="6821586" y="2078634"/>
                <a:ext cx="426871" cy="684241"/>
                <a:chOff x="6821586" y="2078634"/>
                <a:chExt cx="426871" cy="684241"/>
              </a:xfrm>
            </p:grpSpPr>
            <p:grpSp>
              <p:nvGrpSpPr>
                <p:cNvPr id="4650" name="Google Shape;4650;p78"/>
                <p:cNvGrpSpPr/>
                <p:nvPr/>
              </p:nvGrpSpPr>
              <p:grpSpPr>
                <a:xfrm>
                  <a:off x="6821586" y="2078634"/>
                  <a:ext cx="426871" cy="684241"/>
                  <a:chOff x="6821586" y="2078634"/>
                  <a:chExt cx="426871" cy="684241"/>
                </a:xfrm>
              </p:grpSpPr>
              <p:sp>
                <p:nvSpPr>
                  <p:cNvPr id="4651" name="Google Shape;4651;p78"/>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78"/>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78"/>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78"/>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78"/>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78"/>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78"/>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78"/>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78"/>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78"/>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78"/>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78"/>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78"/>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78"/>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78"/>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78"/>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78"/>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78"/>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78"/>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70" name="Google Shape;4670;p78"/>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78"/>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78"/>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78"/>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78"/>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78"/>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4676" name="Google Shape;4676;p78"/>
          <p:cNvGrpSpPr/>
          <p:nvPr/>
        </p:nvGrpSpPr>
        <p:grpSpPr>
          <a:xfrm>
            <a:off x="5780173" y="1862968"/>
            <a:ext cx="671358" cy="671358"/>
            <a:chOff x="6535625" y="760425"/>
            <a:chExt cx="1665900" cy="1665900"/>
          </a:xfrm>
        </p:grpSpPr>
        <p:sp>
          <p:nvSpPr>
            <p:cNvPr id="4677" name="Google Shape;4677;p78"/>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78"/>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78"/>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78"/>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81" name="Google Shape;4681;p78"/>
          <p:cNvGrpSpPr/>
          <p:nvPr/>
        </p:nvGrpSpPr>
        <p:grpSpPr>
          <a:xfrm>
            <a:off x="716989" y="3531368"/>
            <a:ext cx="1340789" cy="640830"/>
            <a:chOff x="238125" y="1151100"/>
            <a:chExt cx="7139450" cy="3412300"/>
          </a:xfrm>
        </p:grpSpPr>
        <p:sp>
          <p:nvSpPr>
            <p:cNvPr id="4682" name="Google Shape;4682;p78"/>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78"/>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78"/>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78"/>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78"/>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78"/>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78"/>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78"/>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78"/>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78"/>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78"/>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78"/>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94" name="Google Shape;4694;p78"/>
          <p:cNvGrpSpPr/>
          <p:nvPr/>
        </p:nvGrpSpPr>
        <p:grpSpPr>
          <a:xfrm>
            <a:off x="5584212" y="2734649"/>
            <a:ext cx="985357" cy="585764"/>
            <a:chOff x="5145061" y="2881789"/>
            <a:chExt cx="1107641" cy="658458"/>
          </a:xfrm>
        </p:grpSpPr>
        <p:grpSp>
          <p:nvGrpSpPr>
            <p:cNvPr id="4695" name="Google Shape;4695;p78"/>
            <p:cNvGrpSpPr/>
            <p:nvPr/>
          </p:nvGrpSpPr>
          <p:grpSpPr>
            <a:xfrm>
              <a:off x="5722989" y="3244587"/>
              <a:ext cx="529713" cy="295659"/>
              <a:chOff x="5722989" y="3244587"/>
              <a:chExt cx="529713" cy="295659"/>
            </a:xfrm>
          </p:grpSpPr>
          <p:sp>
            <p:nvSpPr>
              <p:cNvPr id="4696" name="Google Shape;4696;p78"/>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697" name="Google Shape;4697;p78"/>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698" name="Google Shape;4698;p78"/>
            <p:cNvGrpSpPr/>
            <p:nvPr/>
          </p:nvGrpSpPr>
          <p:grpSpPr>
            <a:xfrm>
              <a:off x="5145061" y="3244587"/>
              <a:ext cx="536807" cy="295659"/>
              <a:chOff x="5145061" y="3244587"/>
              <a:chExt cx="536807" cy="295659"/>
            </a:xfrm>
          </p:grpSpPr>
          <p:sp>
            <p:nvSpPr>
              <p:cNvPr id="4699" name="Google Shape;4699;p78"/>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00" name="Google Shape;4700;p78"/>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01" name="Google Shape;4701;p78"/>
            <p:cNvGrpSpPr/>
            <p:nvPr/>
          </p:nvGrpSpPr>
          <p:grpSpPr>
            <a:xfrm>
              <a:off x="5341327" y="2898245"/>
              <a:ext cx="532309" cy="614891"/>
              <a:chOff x="5341327" y="2898245"/>
              <a:chExt cx="532309" cy="614891"/>
            </a:xfrm>
          </p:grpSpPr>
          <p:sp>
            <p:nvSpPr>
              <p:cNvPr id="4702" name="Google Shape;4702;p78"/>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03" name="Google Shape;4703;p78"/>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4704" name="Google Shape;4704;p78"/>
            <p:cNvGrpSpPr/>
            <p:nvPr/>
          </p:nvGrpSpPr>
          <p:grpSpPr>
            <a:xfrm>
              <a:off x="5532290" y="2881789"/>
              <a:ext cx="620516" cy="305456"/>
              <a:chOff x="5532290" y="2881789"/>
              <a:chExt cx="620516" cy="305456"/>
            </a:xfrm>
          </p:grpSpPr>
          <p:sp>
            <p:nvSpPr>
              <p:cNvPr id="4705" name="Google Shape;4705;p78"/>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4706" name="Google Shape;4706;p78"/>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4707" name="Google Shape;4707;p78"/>
          <p:cNvGrpSpPr/>
          <p:nvPr/>
        </p:nvGrpSpPr>
        <p:grpSpPr>
          <a:xfrm>
            <a:off x="8163135" y="3526707"/>
            <a:ext cx="269068" cy="645491"/>
            <a:chOff x="7026852" y="3311869"/>
            <a:chExt cx="434331" cy="1041954"/>
          </a:xfrm>
        </p:grpSpPr>
        <p:sp>
          <p:nvSpPr>
            <p:cNvPr id="4708" name="Google Shape;4708;p78"/>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78"/>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78"/>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1" name="Google Shape;4711;p78"/>
          <p:cNvGrpSpPr/>
          <p:nvPr/>
        </p:nvGrpSpPr>
        <p:grpSpPr>
          <a:xfrm>
            <a:off x="6179716" y="3565945"/>
            <a:ext cx="293882" cy="293836"/>
            <a:chOff x="4873519" y="3311869"/>
            <a:chExt cx="499374" cy="499296"/>
          </a:xfrm>
        </p:grpSpPr>
        <p:sp>
          <p:nvSpPr>
            <p:cNvPr id="4712" name="Google Shape;4712;p78"/>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78"/>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4" name="Google Shape;4714;p78"/>
          <p:cNvGrpSpPr/>
          <p:nvPr/>
        </p:nvGrpSpPr>
        <p:grpSpPr>
          <a:xfrm>
            <a:off x="6179716" y="3878316"/>
            <a:ext cx="293882" cy="293882"/>
            <a:chOff x="4873519" y="3875839"/>
            <a:chExt cx="499374" cy="499374"/>
          </a:xfrm>
        </p:grpSpPr>
        <p:sp>
          <p:nvSpPr>
            <p:cNvPr id="4715" name="Google Shape;4715;p78"/>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78"/>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17" name="Google Shape;4717;p78"/>
          <p:cNvGrpSpPr/>
          <p:nvPr/>
        </p:nvGrpSpPr>
        <p:grpSpPr>
          <a:xfrm>
            <a:off x="2410244" y="1850269"/>
            <a:ext cx="698104" cy="698208"/>
            <a:chOff x="2565073" y="2075876"/>
            <a:chExt cx="672482" cy="672518"/>
          </a:xfrm>
        </p:grpSpPr>
        <p:sp>
          <p:nvSpPr>
            <p:cNvPr id="4718" name="Google Shape;4718;p78"/>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78"/>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78"/>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78"/>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78"/>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78"/>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24" name="Google Shape;4724;p78"/>
          <p:cNvGrpSpPr/>
          <p:nvPr/>
        </p:nvGrpSpPr>
        <p:grpSpPr>
          <a:xfrm>
            <a:off x="5633655" y="3534869"/>
            <a:ext cx="438354" cy="637329"/>
            <a:chOff x="1697726" y="3244179"/>
            <a:chExt cx="788124" cy="1146069"/>
          </a:xfrm>
        </p:grpSpPr>
        <p:sp>
          <p:nvSpPr>
            <p:cNvPr id="4725" name="Google Shape;4725;p78"/>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78"/>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27" name="Google Shape;4727;p78"/>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28" name="Google Shape;4728;p78"/>
          <p:cNvGrpSpPr/>
          <p:nvPr/>
        </p:nvGrpSpPr>
        <p:grpSpPr>
          <a:xfrm>
            <a:off x="7634869" y="1863232"/>
            <a:ext cx="799565" cy="670282"/>
            <a:chOff x="7617850" y="2063282"/>
            <a:chExt cx="799565" cy="670282"/>
          </a:xfrm>
        </p:grpSpPr>
        <p:cxnSp>
          <p:nvCxnSpPr>
            <p:cNvPr id="4729" name="Google Shape;4729;p78"/>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0" name="Google Shape;4730;p78"/>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1" name="Google Shape;4731;p78"/>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2" name="Google Shape;4732;p78"/>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4733" name="Google Shape;4733;p78"/>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4734" name="Google Shape;4734;p78"/>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4735" name="Google Shape;4735;p78"/>
            <p:cNvGrpSpPr/>
            <p:nvPr/>
          </p:nvGrpSpPr>
          <p:grpSpPr>
            <a:xfrm>
              <a:off x="7734309" y="2063282"/>
              <a:ext cx="570957" cy="620095"/>
              <a:chOff x="7734309" y="2063282"/>
              <a:chExt cx="570957" cy="620095"/>
            </a:xfrm>
          </p:grpSpPr>
          <p:grpSp>
            <p:nvGrpSpPr>
              <p:cNvPr id="4736" name="Google Shape;4736;p78"/>
              <p:cNvGrpSpPr/>
              <p:nvPr/>
            </p:nvGrpSpPr>
            <p:grpSpPr>
              <a:xfrm>
                <a:off x="8031573" y="2063282"/>
                <a:ext cx="273693" cy="620095"/>
                <a:chOff x="8031573" y="2063282"/>
                <a:chExt cx="273693" cy="620095"/>
              </a:xfrm>
            </p:grpSpPr>
            <p:sp>
              <p:nvSpPr>
                <p:cNvPr id="4737" name="Google Shape;4737;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78"/>
              <p:cNvGrpSpPr/>
              <p:nvPr/>
            </p:nvGrpSpPr>
            <p:grpSpPr>
              <a:xfrm flipH="1">
                <a:off x="7734309" y="2063282"/>
                <a:ext cx="273693" cy="620095"/>
                <a:chOff x="8031573" y="2063282"/>
                <a:chExt cx="273693" cy="620095"/>
              </a:xfrm>
            </p:grpSpPr>
            <p:sp>
              <p:nvSpPr>
                <p:cNvPr id="4742" name="Google Shape;4742;p78"/>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78"/>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78"/>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78"/>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4746" name="Google Shape;4746;p78"/>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78"/>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48" name="Google Shape;4748;p78"/>
          <p:cNvGrpSpPr/>
          <p:nvPr/>
        </p:nvGrpSpPr>
        <p:grpSpPr>
          <a:xfrm>
            <a:off x="7821475" y="2716715"/>
            <a:ext cx="602567" cy="601884"/>
            <a:chOff x="1186975" y="238125"/>
            <a:chExt cx="5244275" cy="5238325"/>
          </a:xfrm>
        </p:grpSpPr>
        <p:sp>
          <p:nvSpPr>
            <p:cNvPr id="4749" name="Google Shape;4749;p78"/>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78"/>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78"/>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78"/>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3" name="Google Shape;4753;p78"/>
          <p:cNvGrpSpPr/>
          <p:nvPr/>
        </p:nvGrpSpPr>
        <p:grpSpPr>
          <a:xfrm>
            <a:off x="3264213" y="1856199"/>
            <a:ext cx="651848" cy="687338"/>
            <a:chOff x="3400515" y="2056248"/>
            <a:chExt cx="698134" cy="735987"/>
          </a:xfrm>
        </p:grpSpPr>
        <p:grpSp>
          <p:nvGrpSpPr>
            <p:cNvPr id="4754" name="Google Shape;4754;p78"/>
            <p:cNvGrpSpPr/>
            <p:nvPr/>
          </p:nvGrpSpPr>
          <p:grpSpPr>
            <a:xfrm>
              <a:off x="3400515" y="2283913"/>
              <a:ext cx="312919" cy="219900"/>
              <a:chOff x="3400515" y="2283913"/>
              <a:chExt cx="312919" cy="219900"/>
            </a:xfrm>
          </p:grpSpPr>
          <p:sp>
            <p:nvSpPr>
              <p:cNvPr id="4755" name="Google Shape;4755;p78"/>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6" name="Google Shape;4756;p78"/>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4757" name="Google Shape;4757;p78"/>
            <p:cNvGrpSpPr/>
            <p:nvPr/>
          </p:nvGrpSpPr>
          <p:grpSpPr>
            <a:xfrm>
              <a:off x="3547823" y="2461089"/>
              <a:ext cx="219900" cy="331146"/>
              <a:chOff x="3547823" y="2461089"/>
              <a:chExt cx="219900" cy="331146"/>
            </a:xfrm>
          </p:grpSpPr>
          <p:sp>
            <p:nvSpPr>
              <p:cNvPr id="4758" name="Google Shape;4758;p78"/>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59" name="Google Shape;4759;p78"/>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4760" name="Google Shape;4760;p78"/>
            <p:cNvGrpSpPr/>
            <p:nvPr/>
          </p:nvGrpSpPr>
          <p:grpSpPr>
            <a:xfrm>
              <a:off x="3734138" y="2461089"/>
              <a:ext cx="219900" cy="331146"/>
              <a:chOff x="3734138" y="2461089"/>
              <a:chExt cx="219900" cy="331146"/>
            </a:xfrm>
          </p:grpSpPr>
          <p:sp>
            <p:nvSpPr>
              <p:cNvPr id="4761" name="Google Shape;4761;p78"/>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62" name="Google Shape;4762;p78"/>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4763" name="Google Shape;4763;p78"/>
            <p:cNvGrpSpPr/>
            <p:nvPr/>
          </p:nvGrpSpPr>
          <p:grpSpPr>
            <a:xfrm>
              <a:off x="3787560" y="2281742"/>
              <a:ext cx="311089" cy="219900"/>
              <a:chOff x="3787560" y="2281742"/>
              <a:chExt cx="311089" cy="219900"/>
            </a:xfrm>
          </p:grpSpPr>
          <p:sp>
            <p:nvSpPr>
              <p:cNvPr id="4764" name="Google Shape;4764;p78"/>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4765" name="Google Shape;4765;p78"/>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4766" name="Google Shape;4766;p78"/>
            <p:cNvGrpSpPr/>
            <p:nvPr/>
          </p:nvGrpSpPr>
          <p:grpSpPr>
            <a:xfrm>
              <a:off x="3637290" y="2056248"/>
              <a:ext cx="219900" cy="330736"/>
              <a:chOff x="3637290" y="2056248"/>
              <a:chExt cx="219900" cy="330736"/>
            </a:xfrm>
          </p:grpSpPr>
          <p:sp>
            <p:nvSpPr>
              <p:cNvPr id="4767" name="Google Shape;4767;p78"/>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4768" name="Google Shape;4768;p78"/>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4769" name="Google Shape;4769;p78"/>
          <p:cNvGrpSpPr/>
          <p:nvPr/>
        </p:nvGrpSpPr>
        <p:grpSpPr>
          <a:xfrm>
            <a:off x="2555919" y="2726205"/>
            <a:ext cx="1268144" cy="592394"/>
            <a:chOff x="238125" y="1188750"/>
            <a:chExt cx="7140450" cy="3335550"/>
          </a:xfrm>
        </p:grpSpPr>
        <p:sp>
          <p:nvSpPr>
            <p:cNvPr id="4770" name="Google Shape;4770;p78"/>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78"/>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78"/>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78"/>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78"/>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5" name="Google Shape;4775;p78"/>
          <p:cNvGrpSpPr/>
          <p:nvPr/>
        </p:nvGrpSpPr>
        <p:grpSpPr>
          <a:xfrm>
            <a:off x="6663819" y="2728360"/>
            <a:ext cx="1053944" cy="590147"/>
            <a:chOff x="238125" y="1335475"/>
            <a:chExt cx="5418735" cy="3034175"/>
          </a:xfrm>
        </p:grpSpPr>
        <p:sp>
          <p:nvSpPr>
            <p:cNvPr id="4776" name="Google Shape;4776;p78"/>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78"/>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78"/>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79" name="Google Shape;4779;p78"/>
          <p:cNvGrpSpPr/>
          <p:nvPr/>
        </p:nvGrpSpPr>
        <p:grpSpPr>
          <a:xfrm>
            <a:off x="4094628" y="3533259"/>
            <a:ext cx="1268207" cy="638939"/>
            <a:chOff x="3967651" y="3645904"/>
            <a:chExt cx="1479304" cy="745292"/>
          </a:xfrm>
        </p:grpSpPr>
        <p:grpSp>
          <p:nvGrpSpPr>
            <p:cNvPr id="4780" name="Google Shape;4780;p78"/>
            <p:cNvGrpSpPr/>
            <p:nvPr/>
          </p:nvGrpSpPr>
          <p:grpSpPr>
            <a:xfrm>
              <a:off x="3967651" y="4009026"/>
              <a:ext cx="1479304" cy="382170"/>
              <a:chOff x="3967651" y="4009026"/>
              <a:chExt cx="1479304" cy="382170"/>
            </a:xfrm>
          </p:grpSpPr>
          <p:grpSp>
            <p:nvGrpSpPr>
              <p:cNvPr id="4781" name="Google Shape;4781;p78"/>
              <p:cNvGrpSpPr/>
              <p:nvPr/>
            </p:nvGrpSpPr>
            <p:grpSpPr>
              <a:xfrm>
                <a:off x="4892216" y="4195630"/>
                <a:ext cx="554739" cy="195566"/>
                <a:chOff x="3604375" y="4892160"/>
                <a:chExt cx="1651500" cy="582215"/>
              </a:xfrm>
            </p:grpSpPr>
            <p:sp>
              <p:nvSpPr>
                <p:cNvPr id="4782" name="Google Shape;4782;p78"/>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78"/>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4" name="Google Shape;4784;p78"/>
              <p:cNvGrpSpPr/>
              <p:nvPr/>
            </p:nvGrpSpPr>
            <p:grpSpPr>
              <a:xfrm>
                <a:off x="3967651" y="4146303"/>
                <a:ext cx="579402" cy="244893"/>
                <a:chOff x="851875" y="4745310"/>
                <a:chExt cx="1724925" cy="729065"/>
              </a:xfrm>
            </p:grpSpPr>
            <p:sp>
              <p:nvSpPr>
                <p:cNvPr id="4785" name="Google Shape;4785;p78"/>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78"/>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7" name="Google Shape;4787;p78"/>
              <p:cNvGrpSpPr/>
              <p:nvPr/>
            </p:nvGrpSpPr>
            <p:grpSpPr>
              <a:xfrm>
                <a:off x="4460753" y="4009026"/>
                <a:ext cx="493110" cy="382170"/>
                <a:chOff x="2319875" y="4336625"/>
                <a:chExt cx="1468025" cy="1137750"/>
              </a:xfrm>
            </p:grpSpPr>
            <p:sp>
              <p:nvSpPr>
                <p:cNvPr id="4788" name="Google Shape;4788;p78"/>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78"/>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790" name="Google Shape;4790;p78"/>
            <p:cNvGrpSpPr/>
            <p:nvPr/>
          </p:nvGrpSpPr>
          <p:grpSpPr>
            <a:xfrm>
              <a:off x="4479443" y="3645904"/>
              <a:ext cx="455965" cy="388789"/>
              <a:chOff x="2957425" y="238100"/>
              <a:chExt cx="1910200" cy="1628775"/>
            </a:xfrm>
          </p:grpSpPr>
          <p:sp>
            <p:nvSpPr>
              <p:cNvPr id="4791" name="Google Shape;4791;p78"/>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78"/>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78"/>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78"/>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78"/>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78"/>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78"/>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78"/>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78"/>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78"/>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01" name="Google Shape;4801;p78"/>
          <p:cNvGrpSpPr/>
          <p:nvPr/>
        </p:nvGrpSpPr>
        <p:grpSpPr>
          <a:xfrm>
            <a:off x="2480742" y="3534460"/>
            <a:ext cx="1243128" cy="637739"/>
            <a:chOff x="2496310" y="3693351"/>
            <a:chExt cx="1342906" cy="688926"/>
          </a:xfrm>
        </p:grpSpPr>
        <p:grpSp>
          <p:nvGrpSpPr>
            <p:cNvPr id="4802" name="Google Shape;4802;p78"/>
            <p:cNvGrpSpPr/>
            <p:nvPr/>
          </p:nvGrpSpPr>
          <p:grpSpPr>
            <a:xfrm>
              <a:off x="2496310" y="3693351"/>
              <a:ext cx="1342906" cy="688875"/>
              <a:chOff x="2496310" y="3693351"/>
              <a:chExt cx="1342906" cy="688875"/>
            </a:xfrm>
          </p:grpSpPr>
          <p:sp>
            <p:nvSpPr>
              <p:cNvPr id="4803" name="Google Shape;4803;p78"/>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78"/>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78"/>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78"/>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78"/>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78"/>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809" name="Google Shape;4809;p78"/>
              <p:cNvCxnSpPr>
                <a:stCxn id="4807"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4810" name="Google Shape;4810;p78"/>
              <p:cNvCxnSpPr>
                <a:stCxn id="4804"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4811" name="Google Shape;4811;p78"/>
              <p:cNvCxnSpPr>
                <a:stCxn id="4805"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12" name="Google Shape;4812;p78"/>
              <p:cNvCxnSpPr>
                <a:stCxn id="4808"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4813" name="Google Shape;4813;p78"/>
              <p:cNvCxnSpPr>
                <a:stCxn id="4806"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4814" name="Google Shape;4814;p78"/>
            <p:cNvGrpSpPr/>
            <p:nvPr/>
          </p:nvGrpSpPr>
          <p:grpSpPr>
            <a:xfrm>
              <a:off x="2675275" y="3930557"/>
              <a:ext cx="1003306" cy="451719"/>
              <a:chOff x="2675275" y="4174282"/>
              <a:chExt cx="1003306" cy="451719"/>
            </a:xfrm>
          </p:grpSpPr>
          <p:sp>
            <p:nvSpPr>
              <p:cNvPr id="4815" name="Google Shape;4815;p78"/>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78"/>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78"/>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18" name="Google Shape;4818;p78"/>
          <p:cNvGrpSpPr/>
          <p:nvPr/>
        </p:nvGrpSpPr>
        <p:grpSpPr>
          <a:xfrm>
            <a:off x="1654412" y="971306"/>
            <a:ext cx="574511" cy="874709"/>
            <a:chOff x="1715404" y="1112080"/>
            <a:chExt cx="642270" cy="977984"/>
          </a:xfrm>
        </p:grpSpPr>
        <p:grpSp>
          <p:nvGrpSpPr>
            <p:cNvPr id="4819" name="Google Shape;4819;p78"/>
            <p:cNvGrpSpPr/>
            <p:nvPr/>
          </p:nvGrpSpPr>
          <p:grpSpPr>
            <a:xfrm>
              <a:off x="1715404" y="1112080"/>
              <a:ext cx="642270" cy="977984"/>
              <a:chOff x="1715404" y="1112080"/>
              <a:chExt cx="642270" cy="977984"/>
            </a:xfrm>
          </p:grpSpPr>
          <p:sp>
            <p:nvSpPr>
              <p:cNvPr id="4820" name="Google Shape;4820;p78"/>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78"/>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2" name="Google Shape;4822;p78"/>
            <p:cNvGrpSpPr/>
            <p:nvPr/>
          </p:nvGrpSpPr>
          <p:grpSpPr>
            <a:xfrm>
              <a:off x="1768927" y="1165603"/>
              <a:ext cx="535225" cy="851367"/>
              <a:chOff x="1768927" y="1165603"/>
              <a:chExt cx="535225" cy="851367"/>
            </a:xfrm>
          </p:grpSpPr>
          <p:sp>
            <p:nvSpPr>
              <p:cNvPr id="4823" name="Google Shape;4823;p78"/>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78"/>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5" name="Google Shape;4825;p78"/>
            <p:cNvGrpSpPr/>
            <p:nvPr/>
          </p:nvGrpSpPr>
          <p:grpSpPr>
            <a:xfrm>
              <a:off x="1822449" y="1219125"/>
              <a:ext cx="428180" cy="718859"/>
              <a:chOff x="1822449" y="1219125"/>
              <a:chExt cx="428180" cy="718859"/>
            </a:xfrm>
          </p:grpSpPr>
          <p:sp>
            <p:nvSpPr>
              <p:cNvPr id="4826" name="Google Shape;4826;p78"/>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78"/>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28" name="Google Shape;4828;p78"/>
            <p:cNvGrpSpPr/>
            <p:nvPr/>
          </p:nvGrpSpPr>
          <p:grpSpPr>
            <a:xfrm>
              <a:off x="1875972" y="1272648"/>
              <a:ext cx="321135" cy="586939"/>
              <a:chOff x="1875972" y="1272648"/>
              <a:chExt cx="321135" cy="586939"/>
            </a:xfrm>
          </p:grpSpPr>
          <p:sp>
            <p:nvSpPr>
              <p:cNvPr id="4829" name="Google Shape;4829;p78"/>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78"/>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31" name="Google Shape;4831;p78"/>
          <p:cNvGrpSpPr/>
          <p:nvPr/>
        </p:nvGrpSpPr>
        <p:grpSpPr>
          <a:xfrm>
            <a:off x="7761573" y="3528028"/>
            <a:ext cx="293855" cy="644170"/>
            <a:chOff x="241025" y="3151575"/>
            <a:chExt cx="293855" cy="644170"/>
          </a:xfrm>
        </p:grpSpPr>
        <p:sp>
          <p:nvSpPr>
            <p:cNvPr id="4832" name="Google Shape;4832;p78"/>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78"/>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34" name="Google Shape;4834;p78"/>
          <p:cNvGrpSpPr/>
          <p:nvPr/>
        </p:nvGrpSpPr>
        <p:grpSpPr>
          <a:xfrm>
            <a:off x="709557" y="2728028"/>
            <a:ext cx="1779649" cy="591620"/>
            <a:chOff x="246070" y="1983375"/>
            <a:chExt cx="1855347" cy="616849"/>
          </a:xfrm>
        </p:grpSpPr>
        <p:sp>
          <p:nvSpPr>
            <p:cNvPr id="4835" name="Google Shape;4835;p78"/>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78"/>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78"/>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78"/>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78"/>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78"/>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78"/>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78"/>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78"/>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44" name="Google Shape;4844;p78"/>
          <p:cNvGrpSpPr/>
          <p:nvPr/>
        </p:nvGrpSpPr>
        <p:grpSpPr>
          <a:xfrm>
            <a:off x="2320424" y="971306"/>
            <a:ext cx="711055" cy="745993"/>
            <a:chOff x="2496269" y="1171698"/>
            <a:chExt cx="761953" cy="799392"/>
          </a:xfrm>
        </p:grpSpPr>
        <p:grpSp>
          <p:nvGrpSpPr>
            <p:cNvPr id="4845" name="Google Shape;4845;p78"/>
            <p:cNvGrpSpPr/>
            <p:nvPr/>
          </p:nvGrpSpPr>
          <p:grpSpPr>
            <a:xfrm>
              <a:off x="2496269" y="1171698"/>
              <a:ext cx="761953" cy="723022"/>
              <a:chOff x="2496269" y="1171698"/>
              <a:chExt cx="761953" cy="723022"/>
            </a:xfrm>
          </p:grpSpPr>
          <p:sp>
            <p:nvSpPr>
              <p:cNvPr id="4846" name="Google Shape;4846;p78"/>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78"/>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48" name="Google Shape;4848;p78"/>
              <p:cNvGrpSpPr/>
              <p:nvPr/>
            </p:nvGrpSpPr>
            <p:grpSpPr>
              <a:xfrm>
                <a:off x="2496269" y="1171698"/>
                <a:ext cx="761953" cy="723022"/>
                <a:chOff x="2496269" y="1120652"/>
                <a:chExt cx="761953" cy="723022"/>
              </a:xfrm>
            </p:grpSpPr>
            <p:grpSp>
              <p:nvGrpSpPr>
                <p:cNvPr id="4849" name="Google Shape;4849;p78"/>
                <p:cNvGrpSpPr/>
                <p:nvPr/>
              </p:nvGrpSpPr>
              <p:grpSpPr>
                <a:xfrm>
                  <a:off x="2496269" y="1120652"/>
                  <a:ext cx="761953" cy="723022"/>
                  <a:chOff x="2496269" y="1120652"/>
                  <a:chExt cx="761953" cy="723022"/>
                </a:xfrm>
              </p:grpSpPr>
              <p:grpSp>
                <p:nvGrpSpPr>
                  <p:cNvPr id="4850" name="Google Shape;4850;p78"/>
                  <p:cNvGrpSpPr/>
                  <p:nvPr/>
                </p:nvGrpSpPr>
                <p:grpSpPr>
                  <a:xfrm>
                    <a:off x="2496269" y="1304589"/>
                    <a:ext cx="407089" cy="305057"/>
                    <a:chOff x="2496269" y="1304589"/>
                    <a:chExt cx="407089" cy="305057"/>
                  </a:xfrm>
                </p:grpSpPr>
                <p:sp>
                  <p:nvSpPr>
                    <p:cNvPr id="4851" name="Google Shape;4851;p78"/>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78"/>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3" name="Google Shape;4853;p78"/>
                  <p:cNvGrpSpPr/>
                  <p:nvPr/>
                </p:nvGrpSpPr>
                <p:grpSpPr>
                  <a:xfrm>
                    <a:off x="2586468" y="1493376"/>
                    <a:ext cx="358850" cy="349656"/>
                    <a:chOff x="2586468" y="1493376"/>
                    <a:chExt cx="358850" cy="349656"/>
                  </a:xfrm>
                </p:grpSpPr>
                <p:sp>
                  <p:nvSpPr>
                    <p:cNvPr id="4854" name="Google Shape;4854;p78"/>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78"/>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6" name="Google Shape;4856;p78"/>
                  <p:cNvGrpSpPr/>
                  <p:nvPr/>
                </p:nvGrpSpPr>
                <p:grpSpPr>
                  <a:xfrm>
                    <a:off x="2807939" y="1494024"/>
                    <a:ext cx="358857" cy="349650"/>
                    <a:chOff x="2807939" y="1494024"/>
                    <a:chExt cx="358857" cy="349650"/>
                  </a:xfrm>
                </p:grpSpPr>
                <p:sp>
                  <p:nvSpPr>
                    <p:cNvPr id="4857" name="Google Shape;4857;p78"/>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78"/>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59" name="Google Shape;4859;p78"/>
                  <p:cNvGrpSpPr/>
                  <p:nvPr/>
                </p:nvGrpSpPr>
                <p:grpSpPr>
                  <a:xfrm>
                    <a:off x="2851133" y="1305635"/>
                    <a:ext cx="407089" cy="305057"/>
                    <a:chOff x="2851133" y="1305635"/>
                    <a:chExt cx="407089" cy="305057"/>
                  </a:xfrm>
                </p:grpSpPr>
                <p:sp>
                  <p:nvSpPr>
                    <p:cNvPr id="4860" name="Google Shape;4860;p78"/>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78"/>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2" name="Google Shape;4862;p78"/>
                  <p:cNvGrpSpPr/>
                  <p:nvPr/>
                </p:nvGrpSpPr>
                <p:grpSpPr>
                  <a:xfrm>
                    <a:off x="2727495" y="1120652"/>
                    <a:ext cx="300271" cy="396358"/>
                    <a:chOff x="2727495" y="1120652"/>
                    <a:chExt cx="300271" cy="396358"/>
                  </a:xfrm>
                </p:grpSpPr>
                <p:sp>
                  <p:nvSpPr>
                    <p:cNvPr id="4863" name="Google Shape;4863;p78"/>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78"/>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65" name="Google Shape;4865;p78"/>
                <p:cNvGrpSpPr/>
                <p:nvPr/>
              </p:nvGrpSpPr>
              <p:grpSpPr>
                <a:xfrm>
                  <a:off x="2722305" y="1350460"/>
                  <a:ext cx="308357" cy="308344"/>
                  <a:chOff x="2722305" y="1350460"/>
                  <a:chExt cx="308357" cy="308344"/>
                </a:xfrm>
              </p:grpSpPr>
              <p:sp>
                <p:nvSpPr>
                  <p:cNvPr id="4866" name="Google Shape;4866;p78"/>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67" name="Google Shape;4867;p78"/>
                  <p:cNvGrpSpPr/>
                  <p:nvPr/>
                </p:nvGrpSpPr>
                <p:grpSpPr>
                  <a:xfrm>
                    <a:off x="2725064" y="1364529"/>
                    <a:ext cx="297954" cy="280182"/>
                    <a:chOff x="2725064" y="1364529"/>
                    <a:chExt cx="297954" cy="280182"/>
                  </a:xfrm>
                </p:grpSpPr>
                <p:sp>
                  <p:nvSpPr>
                    <p:cNvPr id="4868" name="Google Shape;4868;p78"/>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78"/>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78"/>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78"/>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78"/>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4873" name="Google Shape;4873;p78"/>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78"/>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78"/>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78"/>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78"/>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78" name="Google Shape;4878;p78"/>
          <p:cNvGrpSpPr/>
          <p:nvPr/>
        </p:nvGrpSpPr>
        <p:grpSpPr>
          <a:xfrm>
            <a:off x="3909124" y="2727412"/>
            <a:ext cx="1569144" cy="591015"/>
            <a:chOff x="3820100" y="3023049"/>
            <a:chExt cx="1303926" cy="491162"/>
          </a:xfrm>
        </p:grpSpPr>
        <p:grpSp>
          <p:nvGrpSpPr>
            <p:cNvPr id="4879" name="Google Shape;4879;p78"/>
            <p:cNvGrpSpPr/>
            <p:nvPr/>
          </p:nvGrpSpPr>
          <p:grpSpPr>
            <a:xfrm>
              <a:off x="3820100" y="3023072"/>
              <a:ext cx="1303926" cy="491139"/>
              <a:chOff x="3820100" y="3023072"/>
              <a:chExt cx="1303926" cy="491139"/>
            </a:xfrm>
          </p:grpSpPr>
          <p:sp>
            <p:nvSpPr>
              <p:cNvPr id="4880" name="Google Shape;4880;p78"/>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78"/>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2" name="Google Shape;4882;p78"/>
            <p:cNvGrpSpPr/>
            <p:nvPr/>
          </p:nvGrpSpPr>
          <p:grpSpPr>
            <a:xfrm>
              <a:off x="4132439" y="3023645"/>
              <a:ext cx="393633" cy="177096"/>
              <a:chOff x="4132439" y="3023645"/>
              <a:chExt cx="393633" cy="177096"/>
            </a:xfrm>
          </p:grpSpPr>
          <p:sp>
            <p:nvSpPr>
              <p:cNvPr id="4883" name="Google Shape;4883;p78"/>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78"/>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5" name="Google Shape;4885;p78"/>
            <p:cNvGrpSpPr/>
            <p:nvPr/>
          </p:nvGrpSpPr>
          <p:grpSpPr>
            <a:xfrm>
              <a:off x="3921811" y="3023049"/>
              <a:ext cx="1002397" cy="388943"/>
              <a:chOff x="3921811" y="3023049"/>
              <a:chExt cx="1002397" cy="388943"/>
            </a:xfrm>
          </p:grpSpPr>
          <p:sp>
            <p:nvSpPr>
              <p:cNvPr id="4886" name="Google Shape;4886;p78"/>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78"/>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8" name="Google Shape;4888;p78"/>
            <p:cNvGrpSpPr/>
            <p:nvPr/>
          </p:nvGrpSpPr>
          <p:grpSpPr>
            <a:xfrm>
              <a:off x="4023645" y="3023049"/>
              <a:ext cx="683032" cy="286722"/>
              <a:chOff x="4023645" y="3023049"/>
              <a:chExt cx="683032" cy="286722"/>
            </a:xfrm>
          </p:grpSpPr>
          <p:sp>
            <p:nvSpPr>
              <p:cNvPr id="4889" name="Google Shape;4889;p78"/>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78"/>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1" name="Google Shape;4891;p78"/>
          <p:cNvGrpSpPr/>
          <p:nvPr/>
        </p:nvGrpSpPr>
        <p:grpSpPr>
          <a:xfrm>
            <a:off x="1541246" y="1854257"/>
            <a:ext cx="713522" cy="688025"/>
            <a:chOff x="1706078" y="2092648"/>
            <a:chExt cx="660913" cy="637296"/>
          </a:xfrm>
        </p:grpSpPr>
        <p:sp>
          <p:nvSpPr>
            <p:cNvPr id="4892" name="Google Shape;4892;p78"/>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93" name="Google Shape;4893;p78"/>
            <p:cNvGrpSpPr/>
            <p:nvPr/>
          </p:nvGrpSpPr>
          <p:grpSpPr>
            <a:xfrm>
              <a:off x="1706078" y="2092648"/>
              <a:ext cx="660913" cy="575241"/>
              <a:chOff x="1706078" y="2092648"/>
              <a:chExt cx="660913" cy="575241"/>
            </a:xfrm>
          </p:grpSpPr>
          <p:sp>
            <p:nvSpPr>
              <p:cNvPr id="4894" name="Google Shape;4894;p78"/>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78"/>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78"/>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897" name="Google Shape;4897;p78"/>
          <p:cNvGrpSpPr/>
          <p:nvPr/>
        </p:nvGrpSpPr>
        <p:grpSpPr>
          <a:xfrm>
            <a:off x="6303104" y="971806"/>
            <a:ext cx="1317459" cy="684168"/>
            <a:chOff x="238125" y="999450"/>
            <a:chExt cx="7140700" cy="3708225"/>
          </a:xfrm>
        </p:grpSpPr>
        <p:sp>
          <p:nvSpPr>
            <p:cNvPr id="4898" name="Google Shape;4898;p78"/>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78"/>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78"/>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78"/>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78"/>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78"/>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78"/>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78"/>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78"/>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910"/>
        <p:cNvGrpSpPr/>
        <p:nvPr/>
      </p:nvGrpSpPr>
      <p:grpSpPr>
        <a:xfrm>
          <a:off x="0" y="0"/>
          <a:ext cx="0" cy="0"/>
          <a:chOff x="0" y="0"/>
          <a:chExt cx="0" cy="0"/>
        </a:xfrm>
      </p:grpSpPr>
      <p:grpSp>
        <p:nvGrpSpPr>
          <p:cNvPr id="4911" name="Google Shape;4911;p79"/>
          <p:cNvGrpSpPr/>
          <p:nvPr/>
        </p:nvGrpSpPr>
        <p:grpSpPr>
          <a:xfrm>
            <a:off x="717025" y="967615"/>
            <a:ext cx="1636117" cy="1526144"/>
            <a:chOff x="729238" y="1179665"/>
            <a:chExt cx="1636117" cy="1526144"/>
          </a:xfrm>
        </p:grpSpPr>
        <p:grpSp>
          <p:nvGrpSpPr>
            <p:cNvPr id="4912" name="Google Shape;4912;p79"/>
            <p:cNvGrpSpPr/>
            <p:nvPr/>
          </p:nvGrpSpPr>
          <p:grpSpPr>
            <a:xfrm>
              <a:off x="729238" y="1179665"/>
              <a:ext cx="80700" cy="1526144"/>
              <a:chOff x="729238" y="1179665"/>
              <a:chExt cx="80700" cy="1526144"/>
            </a:xfrm>
          </p:grpSpPr>
          <p:sp>
            <p:nvSpPr>
              <p:cNvPr id="4913" name="Google Shape;4913;p79"/>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79"/>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79"/>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79"/>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79"/>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79"/>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79"/>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79"/>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79"/>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79"/>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3" name="Google Shape;4923;p79"/>
            <p:cNvGrpSpPr/>
            <p:nvPr/>
          </p:nvGrpSpPr>
          <p:grpSpPr>
            <a:xfrm>
              <a:off x="903098" y="1179665"/>
              <a:ext cx="80700" cy="1526144"/>
              <a:chOff x="903098" y="1179665"/>
              <a:chExt cx="80700" cy="1526144"/>
            </a:xfrm>
          </p:grpSpPr>
          <p:sp>
            <p:nvSpPr>
              <p:cNvPr id="4924" name="Google Shape;4924;p79"/>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79"/>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79"/>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79"/>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79"/>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79"/>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79"/>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79"/>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79"/>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79"/>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34" name="Google Shape;4934;p79"/>
            <p:cNvGrpSpPr/>
            <p:nvPr/>
          </p:nvGrpSpPr>
          <p:grpSpPr>
            <a:xfrm>
              <a:off x="1076958" y="1179665"/>
              <a:ext cx="80700" cy="1526144"/>
              <a:chOff x="1076958" y="1179665"/>
              <a:chExt cx="80700" cy="1526144"/>
            </a:xfrm>
          </p:grpSpPr>
          <p:sp>
            <p:nvSpPr>
              <p:cNvPr id="4935" name="Google Shape;4935;p79"/>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79"/>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79"/>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79"/>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79"/>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79"/>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79"/>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79"/>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79"/>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79"/>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79"/>
            <p:cNvGrpSpPr/>
            <p:nvPr/>
          </p:nvGrpSpPr>
          <p:grpSpPr>
            <a:xfrm>
              <a:off x="1247707" y="1179665"/>
              <a:ext cx="80700" cy="1526144"/>
              <a:chOff x="1247707" y="1179665"/>
              <a:chExt cx="80700" cy="1526144"/>
            </a:xfrm>
          </p:grpSpPr>
          <p:sp>
            <p:nvSpPr>
              <p:cNvPr id="4946" name="Google Shape;4946;p79"/>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79"/>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79"/>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79"/>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79"/>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79"/>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79"/>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79"/>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79"/>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79"/>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6" name="Google Shape;4956;p79"/>
            <p:cNvGrpSpPr/>
            <p:nvPr/>
          </p:nvGrpSpPr>
          <p:grpSpPr>
            <a:xfrm>
              <a:off x="1421567" y="1179665"/>
              <a:ext cx="80700" cy="1526144"/>
              <a:chOff x="1421567" y="1179665"/>
              <a:chExt cx="80700" cy="1526144"/>
            </a:xfrm>
          </p:grpSpPr>
          <p:sp>
            <p:nvSpPr>
              <p:cNvPr id="4957" name="Google Shape;4957;p79"/>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79"/>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79"/>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79"/>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79"/>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79"/>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79"/>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79"/>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79"/>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79"/>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67" name="Google Shape;4967;p79"/>
            <p:cNvGrpSpPr/>
            <p:nvPr/>
          </p:nvGrpSpPr>
          <p:grpSpPr>
            <a:xfrm>
              <a:off x="1592327" y="1179665"/>
              <a:ext cx="80700" cy="1526144"/>
              <a:chOff x="1592327" y="1179665"/>
              <a:chExt cx="80700" cy="1526144"/>
            </a:xfrm>
          </p:grpSpPr>
          <p:sp>
            <p:nvSpPr>
              <p:cNvPr id="4968" name="Google Shape;4968;p79"/>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79"/>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79"/>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79"/>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79"/>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79"/>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79"/>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79"/>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79"/>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79"/>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78" name="Google Shape;4978;p79"/>
            <p:cNvGrpSpPr/>
            <p:nvPr/>
          </p:nvGrpSpPr>
          <p:grpSpPr>
            <a:xfrm>
              <a:off x="1766187" y="1179665"/>
              <a:ext cx="80700" cy="1526144"/>
              <a:chOff x="1766187" y="1179665"/>
              <a:chExt cx="80700" cy="1526144"/>
            </a:xfrm>
          </p:grpSpPr>
          <p:sp>
            <p:nvSpPr>
              <p:cNvPr id="4979" name="Google Shape;4979;p79"/>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79"/>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79"/>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79"/>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79"/>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79"/>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79"/>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79"/>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79"/>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79"/>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9" name="Google Shape;4989;p79"/>
            <p:cNvGrpSpPr/>
            <p:nvPr/>
          </p:nvGrpSpPr>
          <p:grpSpPr>
            <a:xfrm>
              <a:off x="1936935" y="1179665"/>
              <a:ext cx="80700" cy="1526144"/>
              <a:chOff x="1936935" y="1179665"/>
              <a:chExt cx="80700" cy="1526144"/>
            </a:xfrm>
          </p:grpSpPr>
          <p:sp>
            <p:nvSpPr>
              <p:cNvPr id="4990" name="Google Shape;4990;p79"/>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79"/>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79"/>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79"/>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79"/>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79"/>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79"/>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79"/>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79"/>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79"/>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00" name="Google Shape;5000;p79"/>
            <p:cNvGrpSpPr/>
            <p:nvPr/>
          </p:nvGrpSpPr>
          <p:grpSpPr>
            <a:xfrm>
              <a:off x="2110795" y="1179665"/>
              <a:ext cx="80700" cy="1526144"/>
              <a:chOff x="2110795" y="1179665"/>
              <a:chExt cx="80700" cy="1526144"/>
            </a:xfrm>
          </p:grpSpPr>
          <p:sp>
            <p:nvSpPr>
              <p:cNvPr id="5001" name="Google Shape;5001;p79"/>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79"/>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79"/>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79"/>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79"/>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79"/>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79"/>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79"/>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79"/>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79"/>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1" name="Google Shape;5011;p79"/>
            <p:cNvGrpSpPr/>
            <p:nvPr/>
          </p:nvGrpSpPr>
          <p:grpSpPr>
            <a:xfrm>
              <a:off x="2284655" y="1179665"/>
              <a:ext cx="80700" cy="1526144"/>
              <a:chOff x="2284655" y="1179665"/>
              <a:chExt cx="80700" cy="1526144"/>
            </a:xfrm>
          </p:grpSpPr>
          <p:sp>
            <p:nvSpPr>
              <p:cNvPr id="5012" name="Google Shape;5012;p79"/>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79"/>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79"/>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79"/>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79"/>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79"/>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79"/>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79"/>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79"/>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79"/>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22" name="Google Shape;5022;p79"/>
          <p:cNvGrpSpPr/>
          <p:nvPr/>
        </p:nvGrpSpPr>
        <p:grpSpPr>
          <a:xfrm>
            <a:off x="2611692" y="986753"/>
            <a:ext cx="1364248" cy="1102133"/>
            <a:chOff x="2623904" y="1198803"/>
            <a:chExt cx="1364248" cy="1102133"/>
          </a:xfrm>
        </p:grpSpPr>
        <p:grpSp>
          <p:nvGrpSpPr>
            <p:cNvPr id="5023" name="Google Shape;5023;p79"/>
            <p:cNvGrpSpPr/>
            <p:nvPr/>
          </p:nvGrpSpPr>
          <p:grpSpPr>
            <a:xfrm>
              <a:off x="2623907" y="1198803"/>
              <a:ext cx="1364245" cy="273000"/>
              <a:chOff x="2623907" y="1198803"/>
              <a:chExt cx="1364245" cy="273000"/>
            </a:xfrm>
          </p:grpSpPr>
          <p:sp>
            <p:nvSpPr>
              <p:cNvPr id="5024" name="Google Shape;5024;p79"/>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79"/>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79"/>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79"/>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79"/>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29" name="Google Shape;5029;p79"/>
            <p:cNvGrpSpPr/>
            <p:nvPr/>
          </p:nvGrpSpPr>
          <p:grpSpPr>
            <a:xfrm>
              <a:off x="2623904" y="1476964"/>
              <a:ext cx="1364245" cy="273000"/>
              <a:chOff x="2623904" y="1476964"/>
              <a:chExt cx="1364245" cy="273000"/>
            </a:xfrm>
          </p:grpSpPr>
          <p:sp>
            <p:nvSpPr>
              <p:cNvPr id="5030" name="Google Shape;5030;p79"/>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79"/>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79"/>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79"/>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79"/>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35" name="Google Shape;5035;p79"/>
            <p:cNvGrpSpPr/>
            <p:nvPr/>
          </p:nvGrpSpPr>
          <p:grpSpPr>
            <a:xfrm>
              <a:off x="2623907" y="1749775"/>
              <a:ext cx="1364245" cy="273000"/>
              <a:chOff x="2623907" y="1749775"/>
              <a:chExt cx="1364245" cy="273000"/>
            </a:xfrm>
          </p:grpSpPr>
          <p:sp>
            <p:nvSpPr>
              <p:cNvPr id="5036" name="Google Shape;5036;p79"/>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79"/>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79"/>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79"/>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79"/>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41" name="Google Shape;5041;p79"/>
            <p:cNvGrpSpPr/>
            <p:nvPr/>
          </p:nvGrpSpPr>
          <p:grpSpPr>
            <a:xfrm>
              <a:off x="2623904" y="2027936"/>
              <a:ext cx="1364245" cy="273000"/>
              <a:chOff x="2623904" y="2027936"/>
              <a:chExt cx="1364245" cy="273000"/>
            </a:xfrm>
          </p:grpSpPr>
          <p:sp>
            <p:nvSpPr>
              <p:cNvPr id="5042" name="Google Shape;5042;p79"/>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79"/>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79"/>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79"/>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79"/>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047" name="Google Shape;5047;p79"/>
          <p:cNvGrpSpPr/>
          <p:nvPr/>
        </p:nvGrpSpPr>
        <p:grpSpPr>
          <a:xfrm>
            <a:off x="2601153" y="2445826"/>
            <a:ext cx="1387541" cy="159124"/>
            <a:chOff x="3200660" y="2180272"/>
            <a:chExt cx="2563824" cy="378237"/>
          </a:xfrm>
        </p:grpSpPr>
        <p:sp>
          <p:nvSpPr>
            <p:cNvPr id="5048" name="Google Shape;5048;p79"/>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79"/>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79"/>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79"/>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79"/>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79"/>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79"/>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79"/>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79"/>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79"/>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79"/>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79"/>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79"/>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79"/>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79"/>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79"/>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79"/>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79"/>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6" name="Google Shape;5066;p79"/>
          <p:cNvGrpSpPr/>
          <p:nvPr/>
        </p:nvGrpSpPr>
        <p:grpSpPr>
          <a:xfrm>
            <a:off x="2597677" y="2723590"/>
            <a:ext cx="1390502" cy="159625"/>
            <a:chOff x="3530150" y="2790075"/>
            <a:chExt cx="1962600" cy="225300"/>
          </a:xfrm>
        </p:grpSpPr>
        <p:sp>
          <p:nvSpPr>
            <p:cNvPr id="5067" name="Google Shape;5067;p79"/>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79"/>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69" name="Google Shape;5069;p79"/>
          <p:cNvGrpSpPr/>
          <p:nvPr/>
        </p:nvGrpSpPr>
        <p:grpSpPr>
          <a:xfrm>
            <a:off x="2597735" y="3001855"/>
            <a:ext cx="1411629" cy="154175"/>
            <a:chOff x="3558802" y="4011244"/>
            <a:chExt cx="1866000" cy="111600"/>
          </a:xfrm>
        </p:grpSpPr>
        <p:sp>
          <p:nvSpPr>
            <p:cNvPr id="5070" name="Google Shape;5070;p79"/>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79"/>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79"/>
          <p:cNvGrpSpPr/>
          <p:nvPr/>
        </p:nvGrpSpPr>
        <p:grpSpPr>
          <a:xfrm>
            <a:off x="2598023" y="2207425"/>
            <a:ext cx="1383503" cy="119761"/>
            <a:chOff x="3465975" y="2270258"/>
            <a:chExt cx="1986364" cy="171947"/>
          </a:xfrm>
        </p:grpSpPr>
        <p:sp>
          <p:nvSpPr>
            <p:cNvPr id="5073" name="Google Shape;5073;p79"/>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79"/>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79"/>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79"/>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79"/>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79"/>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79"/>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79"/>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1" name="Google Shape;5081;p79"/>
          <p:cNvGrpSpPr/>
          <p:nvPr/>
        </p:nvGrpSpPr>
        <p:grpSpPr>
          <a:xfrm>
            <a:off x="2609030" y="3571198"/>
            <a:ext cx="1369531" cy="195460"/>
            <a:chOff x="723300" y="4253549"/>
            <a:chExt cx="2276482" cy="324900"/>
          </a:xfrm>
        </p:grpSpPr>
        <p:sp>
          <p:nvSpPr>
            <p:cNvPr id="5082" name="Google Shape;5082;p79"/>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79"/>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79"/>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79"/>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79"/>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87" name="Google Shape;5087;p79"/>
          <p:cNvGrpSpPr/>
          <p:nvPr/>
        </p:nvGrpSpPr>
        <p:grpSpPr>
          <a:xfrm>
            <a:off x="2598591" y="3272439"/>
            <a:ext cx="1389066" cy="180119"/>
            <a:chOff x="705948" y="3788465"/>
            <a:chExt cx="2308953" cy="299400"/>
          </a:xfrm>
        </p:grpSpPr>
        <p:sp>
          <p:nvSpPr>
            <p:cNvPr id="5088" name="Google Shape;5088;p79"/>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79"/>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79"/>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79"/>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79"/>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93" name="Google Shape;5093;p79"/>
          <p:cNvGrpSpPr/>
          <p:nvPr/>
        </p:nvGrpSpPr>
        <p:grpSpPr>
          <a:xfrm>
            <a:off x="4195581" y="1876393"/>
            <a:ext cx="1433821" cy="191501"/>
            <a:chOff x="4273350" y="2088443"/>
            <a:chExt cx="1433821" cy="191501"/>
          </a:xfrm>
        </p:grpSpPr>
        <p:grpSp>
          <p:nvGrpSpPr>
            <p:cNvPr id="5094" name="Google Shape;5094;p79"/>
            <p:cNvGrpSpPr/>
            <p:nvPr/>
          </p:nvGrpSpPr>
          <p:grpSpPr>
            <a:xfrm>
              <a:off x="4273350" y="2088443"/>
              <a:ext cx="1433821" cy="0"/>
              <a:chOff x="5224975" y="2962250"/>
              <a:chExt cx="1544400" cy="0"/>
            </a:xfrm>
          </p:grpSpPr>
          <p:cxnSp>
            <p:nvCxnSpPr>
              <p:cNvPr id="5095" name="Google Shape;5095;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96" name="Google Shape;5096;p79"/>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5097" name="Google Shape;5097;p79"/>
            <p:cNvGrpSpPr/>
            <p:nvPr/>
          </p:nvGrpSpPr>
          <p:grpSpPr>
            <a:xfrm>
              <a:off x="4273350" y="2279944"/>
              <a:ext cx="1433821" cy="0"/>
              <a:chOff x="5224975" y="2962250"/>
              <a:chExt cx="1544400" cy="0"/>
            </a:xfrm>
          </p:grpSpPr>
          <p:cxnSp>
            <p:nvCxnSpPr>
              <p:cNvPr id="5098" name="Google Shape;5098;p79"/>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5099" name="Google Shape;5099;p79"/>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5100" name="Google Shape;5100;p79"/>
          <p:cNvGrpSpPr/>
          <p:nvPr/>
        </p:nvGrpSpPr>
        <p:grpSpPr>
          <a:xfrm>
            <a:off x="2646528" y="3885297"/>
            <a:ext cx="1304609" cy="294074"/>
            <a:chOff x="2658741" y="4097347"/>
            <a:chExt cx="1304609" cy="294074"/>
          </a:xfrm>
        </p:grpSpPr>
        <p:grpSp>
          <p:nvGrpSpPr>
            <p:cNvPr id="5101" name="Google Shape;5101;p79"/>
            <p:cNvGrpSpPr/>
            <p:nvPr/>
          </p:nvGrpSpPr>
          <p:grpSpPr>
            <a:xfrm>
              <a:off x="2658741" y="4097347"/>
              <a:ext cx="118572" cy="294074"/>
              <a:chOff x="3343310" y="4475555"/>
              <a:chExt cx="127717" cy="316753"/>
            </a:xfrm>
          </p:grpSpPr>
          <p:sp>
            <p:nvSpPr>
              <p:cNvPr id="5102" name="Google Shape;5102;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4" name="Google Shape;5104;p79"/>
            <p:cNvGrpSpPr/>
            <p:nvPr/>
          </p:nvGrpSpPr>
          <p:grpSpPr>
            <a:xfrm>
              <a:off x="3815519" y="4098388"/>
              <a:ext cx="147831" cy="291991"/>
              <a:chOff x="3527539" y="4476677"/>
              <a:chExt cx="159232" cy="314510"/>
            </a:xfrm>
          </p:grpSpPr>
          <p:sp>
            <p:nvSpPr>
              <p:cNvPr id="5105" name="Google Shape;5105;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7" name="Google Shape;5107;p79"/>
            <p:cNvGrpSpPr/>
            <p:nvPr/>
          </p:nvGrpSpPr>
          <p:grpSpPr>
            <a:xfrm>
              <a:off x="3511696" y="4098388"/>
              <a:ext cx="147831" cy="291991"/>
              <a:chOff x="3527539" y="4476677"/>
              <a:chExt cx="159232" cy="314510"/>
            </a:xfrm>
          </p:grpSpPr>
          <p:sp>
            <p:nvSpPr>
              <p:cNvPr id="5108" name="Google Shape;5108;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0" name="Google Shape;5110;p79"/>
            <p:cNvGrpSpPr/>
            <p:nvPr/>
          </p:nvGrpSpPr>
          <p:grpSpPr>
            <a:xfrm>
              <a:off x="3207874" y="4098388"/>
              <a:ext cx="147831" cy="291991"/>
              <a:chOff x="3527539" y="4476677"/>
              <a:chExt cx="159232" cy="314510"/>
            </a:xfrm>
          </p:grpSpPr>
          <p:sp>
            <p:nvSpPr>
              <p:cNvPr id="5111" name="Google Shape;5111;p79"/>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79"/>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3" name="Google Shape;5113;p79"/>
            <p:cNvGrpSpPr/>
            <p:nvPr/>
          </p:nvGrpSpPr>
          <p:grpSpPr>
            <a:xfrm>
              <a:off x="2933305" y="4097347"/>
              <a:ext cx="118572" cy="294074"/>
              <a:chOff x="3343310" y="4475555"/>
              <a:chExt cx="127717" cy="316753"/>
            </a:xfrm>
          </p:grpSpPr>
          <p:sp>
            <p:nvSpPr>
              <p:cNvPr id="5114" name="Google Shape;5114;p79"/>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79"/>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116" name="Google Shape;5116;p79"/>
          <p:cNvGrpSpPr/>
          <p:nvPr/>
        </p:nvGrpSpPr>
        <p:grpSpPr>
          <a:xfrm>
            <a:off x="4197136" y="963991"/>
            <a:ext cx="1430711" cy="751237"/>
            <a:chOff x="5159450" y="1919950"/>
            <a:chExt cx="1541050" cy="862500"/>
          </a:xfrm>
        </p:grpSpPr>
        <p:sp>
          <p:nvSpPr>
            <p:cNvPr id="5117" name="Google Shape;5117;p79"/>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5118" name="Google Shape;5118;p79"/>
            <p:cNvGrpSpPr/>
            <p:nvPr/>
          </p:nvGrpSpPr>
          <p:grpSpPr>
            <a:xfrm>
              <a:off x="5159450" y="1919950"/>
              <a:ext cx="1541050" cy="862500"/>
              <a:chOff x="5159450" y="1919950"/>
              <a:chExt cx="1541050" cy="862500"/>
            </a:xfrm>
          </p:grpSpPr>
          <p:cxnSp>
            <p:nvCxnSpPr>
              <p:cNvPr id="5119" name="Google Shape;5119;p79"/>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5120" name="Google Shape;5120;p79"/>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5121" name="Google Shape;5121;p79"/>
          <p:cNvGrpSpPr/>
          <p:nvPr/>
        </p:nvGrpSpPr>
        <p:grpSpPr>
          <a:xfrm>
            <a:off x="4245274" y="2227761"/>
            <a:ext cx="1334436" cy="967914"/>
            <a:chOff x="4294923" y="2439811"/>
            <a:chExt cx="1334436" cy="967914"/>
          </a:xfrm>
        </p:grpSpPr>
        <p:grpSp>
          <p:nvGrpSpPr>
            <p:cNvPr id="5122" name="Google Shape;5122;p79"/>
            <p:cNvGrpSpPr/>
            <p:nvPr/>
          </p:nvGrpSpPr>
          <p:grpSpPr>
            <a:xfrm>
              <a:off x="4960455" y="2469658"/>
              <a:ext cx="668904" cy="885524"/>
              <a:chOff x="4960455" y="2469658"/>
              <a:chExt cx="668904" cy="885524"/>
            </a:xfrm>
          </p:grpSpPr>
          <p:sp>
            <p:nvSpPr>
              <p:cNvPr id="5123" name="Google Shape;5123;p79"/>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79"/>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79"/>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79"/>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79"/>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79"/>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29" name="Google Shape;5129;p79"/>
            <p:cNvGrpSpPr/>
            <p:nvPr/>
          </p:nvGrpSpPr>
          <p:grpSpPr>
            <a:xfrm>
              <a:off x="4294923" y="2469658"/>
              <a:ext cx="668951" cy="885524"/>
              <a:chOff x="4294923" y="2469658"/>
              <a:chExt cx="668951" cy="885524"/>
            </a:xfrm>
          </p:grpSpPr>
          <p:sp>
            <p:nvSpPr>
              <p:cNvPr id="5130" name="Google Shape;5130;p79"/>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79"/>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79"/>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79"/>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79"/>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79"/>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36" name="Google Shape;5136;p79"/>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37" name="Google Shape;5137;p79"/>
          <p:cNvGrpSpPr/>
          <p:nvPr/>
        </p:nvGrpSpPr>
        <p:grpSpPr>
          <a:xfrm>
            <a:off x="4231477" y="3282206"/>
            <a:ext cx="1430949" cy="897289"/>
            <a:chOff x="4351371" y="3547942"/>
            <a:chExt cx="1345130" cy="843475"/>
          </a:xfrm>
        </p:grpSpPr>
        <p:grpSp>
          <p:nvGrpSpPr>
            <p:cNvPr id="5138" name="Google Shape;5138;p79"/>
            <p:cNvGrpSpPr/>
            <p:nvPr/>
          </p:nvGrpSpPr>
          <p:grpSpPr>
            <a:xfrm>
              <a:off x="4351371" y="4209917"/>
              <a:ext cx="1345130" cy="181500"/>
              <a:chOff x="4351371" y="4209917"/>
              <a:chExt cx="1345130" cy="181500"/>
            </a:xfrm>
          </p:grpSpPr>
          <p:sp>
            <p:nvSpPr>
              <p:cNvPr id="5139" name="Google Shape;5139;p79"/>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0" name="Google Shape;5140;p79"/>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5141" name="Google Shape;5141;p79"/>
            <p:cNvGrpSpPr/>
            <p:nvPr/>
          </p:nvGrpSpPr>
          <p:grpSpPr>
            <a:xfrm>
              <a:off x="4403010" y="3985221"/>
              <a:ext cx="1109518" cy="181500"/>
              <a:chOff x="4403010" y="3985221"/>
              <a:chExt cx="1109518" cy="181500"/>
            </a:xfrm>
          </p:grpSpPr>
          <p:sp>
            <p:nvSpPr>
              <p:cNvPr id="5142" name="Google Shape;5142;p79"/>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3" name="Google Shape;5143;p79"/>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5144" name="Google Shape;5144;p79"/>
            <p:cNvGrpSpPr/>
            <p:nvPr/>
          </p:nvGrpSpPr>
          <p:grpSpPr>
            <a:xfrm>
              <a:off x="4618704" y="3766582"/>
              <a:ext cx="807858" cy="181500"/>
              <a:chOff x="4618704" y="3766582"/>
              <a:chExt cx="807858" cy="181500"/>
            </a:xfrm>
          </p:grpSpPr>
          <p:sp>
            <p:nvSpPr>
              <p:cNvPr id="5145" name="Google Shape;5145;p79"/>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6" name="Google Shape;5146;p79"/>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5147" name="Google Shape;5147;p79"/>
            <p:cNvGrpSpPr/>
            <p:nvPr/>
          </p:nvGrpSpPr>
          <p:grpSpPr>
            <a:xfrm>
              <a:off x="4735238" y="3547942"/>
              <a:ext cx="462839" cy="181500"/>
              <a:chOff x="4735238" y="3547942"/>
              <a:chExt cx="462839" cy="181500"/>
            </a:xfrm>
          </p:grpSpPr>
          <p:sp>
            <p:nvSpPr>
              <p:cNvPr id="5148" name="Google Shape;5148;p79"/>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149" name="Google Shape;5149;p79"/>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5150" name="Google Shape;5150;p79"/>
          <p:cNvGrpSpPr/>
          <p:nvPr/>
        </p:nvGrpSpPr>
        <p:grpSpPr>
          <a:xfrm>
            <a:off x="7407835" y="2217530"/>
            <a:ext cx="1020955" cy="928853"/>
            <a:chOff x="926675" y="238125"/>
            <a:chExt cx="5755100" cy="5232975"/>
          </a:xfrm>
        </p:grpSpPr>
        <p:sp>
          <p:nvSpPr>
            <p:cNvPr id="5151" name="Google Shape;5151;p79"/>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79"/>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79"/>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79"/>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55" name="Google Shape;5155;p79"/>
          <p:cNvGrpSpPr/>
          <p:nvPr/>
        </p:nvGrpSpPr>
        <p:grpSpPr>
          <a:xfrm>
            <a:off x="715208" y="2616265"/>
            <a:ext cx="1695374" cy="1560837"/>
            <a:chOff x="727421" y="2828315"/>
            <a:chExt cx="1695374" cy="1560837"/>
          </a:xfrm>
        </p:grpSpPr>
        <p:grpSp>
          <p:nvGrpSpPr>
            <p:cNvPr id="5156" name="Google Shape;5156;p79"/>
            <p:cNvGrpSpPr/>
            <p:nvPr/>
          </p:nvGrpSpPr>
          <p:grpSpPr>
            <a:xfrm>
              <a:off x="727421" y="2828315"/>
              <a:ext cx="1695374" cy="1560837"/>
              <a:chOff x="734799" y="2782450"/>
              <a:chExt cx="1571100" cy="1577400"/>
            </a:xfrm>
          </p:grpSpPr>
          <p:cxnSp>
            <p:nvCxnSpPr>
              <p:cNvPr id="5157" name="Google Shape;5157;p79"/>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5158" name="Google Shape;5158;p79"/>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5159" name="Google Shape;5159;p79"/>
            <p:cNvGrpSpPr/>
            <p:nvPr/>
          </p:nvGrpSpPr>
          <p:grpSpPr>
            <a:xfrm>
              <a:off x="819108" y="2882501"/>
              <a:ext cx="1556791" cy="1426186"/>
              <a:chOff x="819108" y="2882501"/>
              <a:chExt cx="1556791" cy="1426186"/>
            </a:xfrm>
          </p:grpSpPr>
          <p:grpSp>
            <p:nvGrpSpPr>
              <p:cNvPr id="5160" name="Google Shape;5160;p79"/>
              <p:cNvGrpSpPr/>
              <p:nvPr/>
            </p:nvGrpSpPr>
            <p:grpSpPr>
              <a:xfrm>
                <a:off x="819108" y="2882501"/>
                <a:ext cx="103104" cy="1426186"/>
                <a:chOff x="4674013" y="3100904"/>
                <a:chExt cx="122758" cy="1698043"/>
              </a:xfrm>
            </p:grpSpPr>
            <p:sp>
              <p:nvSpPr>
                <p:cNvPr id="5161" name="Google Shape;5161;p79"/>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79"/>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79"/>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79"/>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79"/>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79"/>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79"/>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68" name="Google Shape;5168;p79"/>
              <p:cNvGrpSpPr/>
              <p:nvPr/>
            </p:nvGrpSpPr>
            <p:grpSpPr>
              <a:xfrm>
                <a:off x="1062475" y="2882501"/>
                <a:ext cx="103104" cy="1426186"/>
                <a:chOff x="4940438" y="3100904"/>
                <a:chExt cx="122758" cy="1698043"/>
              </a:xfrm>
            </p:grpSpPr>
            <p:sp>
              <p:nvSpPr>
                <p:cNvPr id="5169" name="Google Shape;5169;p79"/>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79"/>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79"/>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79"/>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79"/>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79"/>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79"/>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76" name="Google Shape;5176;p79"/>
              <p:cNvGrpSpPr/>
              <p:nvPr/>
            </p:nvGrpSpPr>
            <p:grpSpPr>
              <a:xfrm>
                <a:off x="1299324" y="2882501"/>
                <a:ext cx="103104" cy="1426186"/>
                <a:chOff x="5206863" y="3100904"/>
                <a:chExt cx="122758" cy="1698043"/>
              </a:xfrm>
            </p:grpSpPr>
            <p:sp>
              <p:nvSpPr>
                <p:cNvPr id="5177" name="Google Shape;5177;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84" name="Google Shape;5184;p79"/>
              <p:cNvGrpSpPr/>
              <p:nvPr/>
            </p:nvGrpSpPr>
            <p:grpSpPr>
              <a:xfrm>
                <a:off x="1786057" y="2882501"/>
                <a:ext cx="103104" cy="1426186"/>
                <a:chOff x="6006138" y="3143629"/>
                <a:chExt cx="122758" cy="1698043"/>
              </a:xfrm>
            </p:grpSpPr>
            <p:sp>
              <p:nvSpPr>
                <p:cNvPr id="5185" name="Google Shape;5185;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2" name="Google Shape;5192;p79"/>
              <p:cNvGrpSpPr/>
              <p:nvPr/>
            </p:nvGrpSpPr>
            <p:grpSpPr>
              <a:xfrm>
                <a:off x="2029422" y="2882501"/>
                <a:ext cx="103104" cy="1426186"/>
                <a:chOff x="6805413" y="3100904"/>
                <a:chExt cx="122758" cy="1698043"/>
              </a:xfrm>
            </p:grpSpPr>
            <p:sp>
              <p:nvSpPr>
                <p:cNvPr id="5193" name="Google Shape;5193;p79"/>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79"/>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79"/>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79"/>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79"/>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79"/>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79"/>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0" name="Google Shape;5200;p79"/>
              <p:cNvGrpSpPr/>
              <p:nvPr/>
            </p:nvGrpSpPr>
            <p:grpSpPr>
              <a:xfrm>
                <a:off x="2272795" y="2882501"/>
                <a:ext cx="103104" cy="1426186"/>
                <a:chOff x="5206863" y="3100904"/>
                <a:chExt cx="122758" cy="1698043"/>
              </a:xfrm>
            </p:grpSpPr>
            <p:sp>
              <p:nvSpPr>
                <p:cNvPr id="5201" name="Google Shape;5201;p79"/>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79"/>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79"/>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79"/>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79"/>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79"/>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79"/>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08" name="Google Shape;5208;p79"/>
              <p:cNvGrpSpPr/>
              <p:nvPr/>
            </p:nvGrpSpPr>
            <p:grpSpPr>
              <a:xfrm>
                <a:off x="1542694" y="2882501"/>
                <a:ext cx="103104" cy="1426186"/>
                <a:chOff x="6006138" y="3143629"/>
                <a:chExt cx="122758" cy="1698043"/>
              </a:xfrm>
            </p:grpSpPr>
            <p:sp>
              <p:nvSpPr>
                <p:cNvPr id="5209" name="Google Shape;5209;p79"/>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79"/>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79"/>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79"/>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79"/>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79"/>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79"/>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5216" name="Google Shape;5216;p79"/>
          <p:cNvGrpSpPr/>
          <p:nvPr/>
        </p:nvGrpSpPr>
        <p:grpSpPr>
          <a:xfrm>
            <a:off x="5671259" y="3305987"/>
            <a:ext cx="2749952" cy="870677"/>
            <a:chOff x="238125" y="1725700"/>
            <a:chExt cx="7139025" cy="2260325"/>
          </a:xfrm>
        </p:grpSpPr>
        <p:sp>
          <p:nvSpPr>
            <p:cNvPr id="5217" name="Google Shape;5217;p79"/>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79"/>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79"/>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79"/>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79"/>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79"/>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79"/>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79"/>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79"/>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79"/>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27" name="Google Shape;5227;p79"/>
          <p:cNvGrpSpPr/>
          <p:nvPr/>
        </p:nvGrpSpPr>
        <p:grpSpPr>
          <a:xfrm>
            <a:off x="5941423" y="2247733"/>
            <a:ext cx="1105452" cy="916747"/>
            <a:chOff x="5249100" y="1210600"/>
            <a:chExt cx="3502700" cy="2904775"/>
          </a:xfrm>
        </p:grpSpPr>
        <p:sp>
          <p:nvSpPr>
            <p:cNvPr id="5228" name="Google Shape;5228;p79"/>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79"/>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79"/>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79"/>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32" name="Google Shape;5232;p79"/>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5233" name="Google Shape;5233;p79"/>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5234" name="Google Shape;5234;p79"/>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5235" name="Google Shape;5235;p79"/>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5236" name="Google Shape;5236;p79"/>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37" name="Google Shape;5237;p79"/>
          <p:cNvGrpSpPr/>
          <p:nvPr/>
        </p:nvGrpSpPr>
        <p:grpSpPr>
          <a:xfrm>
            <a:off x="7123971" y="967151"/>
            <a:ext cx="1304650" cy="1124856"/>
            <a:chOff x="7287122" y="1165658"/>
            <a:chExt cx="1219413" cy="1051365"/>
          </a:xfrm>
        </p:grpSpPr>
        <p:grpSp>
          <p:nvGrpSpPr>
            <p:cNvPr id="5238" name="Google Shape;5238;p79"/>
            <p:cNvGrpSpPr/>
            <p:nvPr/>
          </p:nvGrpSpPr>
          <p:grpSpPr>
            <a:xfrm>
              <a:off x="7287122" y="1969723"/>
              <a:ext cx="1219413" cy="247300"/>
              <a:chOff x="7287122" y="1969723"/>
              <a:chExt cx="1219413" cy="247300"/>
            </a:xfrm>
          </p:grpSpPr>
          <p:sp>
            <p:nvSpPr>
              <p:cNvPr id="5239" name="Google Shape;5239;p79"/>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0" name="Google Shape;5240;p79"/>
              <p:cNvGrpSpPr/>
              <p:nvPr/>
            </p:nvGrpSpPr>
            <p:grpSpPr>
              <a:xfrm>
                <a:off x="7287122" y="2063892"/>
                <a:ext cx="1151753" cy="73428"/>
                <a:chOff x="7287122" y="2063892"/>
                <a:chExt cx="1151753" cy="73428"/>
              </a:xfrm>
            </p:grpSpPr>
            <p:sp>
              <p:nvSpPr>
                <p:cNvPr id="5241" name="Google Shape;5241;p79"/>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2" name="Google Shape;5242;p79"/>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5243" name="Google Shape;5243;p79"/>
            <p:cNvGrpSpPr/>
            <p:nvPr/>
          </p:nvGrpSpPr>
          <p:grpSpPr>
            <a:xfrm>
              <a:off x="7287122" y="1712201"/>
              <a:ext cx="1219403" cy="246767"/>
              <a:chOff x="7287122" y="1712201"/>
              <a:chExt cx="1219403" cy="246767"/>
            </a:xfrm>
          </p:grpSpPr>
          <p:sp>
            <p:nvSpPr>
              <p:cNvPr id="5244" name="Google Shape;5244;p79"/>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45" name="Google Shape;5245;p79"/>
              <p:cNvGrpSpPr/>
              <p:nvPr/>
            </p:nvGrpSpPr>
            <p:grpSpPr>
              <a:xfrm>
                <a:off x="7287122" y="1842861"/>
                <a:ext cx="1005303" cy="73419"/>
                <a:chOff x="7287122" y="1842861"/>
                <a:chExt cx="1005303" cy="73419"/>
              </a:xfrm>
            </p:grpSpPr>
            <p:sp>
              <p:nvSpPr>
                <p:cNvPr id="5246" name="Google Shape;5246;p79"/>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47" name="Google Shape;5247;p79"/>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5248" name="Google Shape;5248;p79"/>
            <p:cNvGrpSpPr/>
            <p:nvPr/>
          </p:nvGrpSpPr>
          <p:grpSpPr>
            <a:xfrm>
              <a:off x="7287122" y="1447520"/>
              <a:ext cx="1219403" cy="286667"/>
              <a:chOff x="7287122" y="1447520"/>
              <a:chExt cx="1219403" cy="286667"/>
            </a:xfrm>
          </p:grpSpPr>
          <p:sp>
            <p:nvSpPr>
              <p:cNvPr id="5249" name="Google Shape;5249;p79"/>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0" name="Google Shape;5250;p79"/>
              <p:cNvGrpSpPr/>
              <p:nvPr/>
            </p:nvGrpSpPr>
            <p:grpSpPr>
              <a:xfrm>
                <a:off x="7287122" y="1581977"/>
                <a:ext cx="852803" cy="73428"/>
                <a:chOff x="7287122" y="1581977"/>
                <a:chExt cx="852803" cy="73428"/>
              </a:xfrm>
            </p:grpSpPr>
            <p:sp>
              <p:nvSpPr>
                <p:cNvPr id="5251" name="Google Shape;5251;p79"/>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2" name="Google Shape;5252;p79"/>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5253" name="Google Shape;5253;p79"/>
            <p:cNvGrpSpPr/>
            <p:nvPr/>
          </p:nvGrpSpPr>
          <p:grpSpPr>
            <a:xfrm>
              <a:off x="7287122" y="1165658"/>
              <a:ext cx="1219403" cy="344253"/>
              <a:chOff x="7287122" y="1165658"/>
              <a:chExt cx="1219403" cy="344253"/>
            </a:xfrm>
          </p:grpSpPr>
          <p:sp>
            <p:nvSpPr>
              <p:cNvPr id="5254" name="Google Shape;5254;p79"/>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55" name="Google Shape;5255;p79"/>
              <p:cNvGrpSpPr/>
              <p:nvPr/>
            </p:nvGrpSpPr>
            <p:grpSpPr>
              <a:xfrm>
                <a:off x="7287122" y="1341025"/>
                <a:ext cx="695703" cy="73419"/>
                <a:chOff x="7287122" y="1341025"/>
                <a:chExt cx="695703" cy="73419"/>
              </a:xfrm>
            </p:grpSpPr>
            <p:sp>
              <p:nvSpPr>
                <p:cNvPr id="5256" name="Google Shape;5256;p79"/>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57" name="Google Shape;5257;p79"/>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5258" name="Google Shape;5258;p79"/>
          <p:cNvGrpSpPr/>
          <p:nvPr/>
        </p:nvGrpSpPr>
        <p:grpSpPr>
          <a:xfrm>
            <a:off x="5790463" y="973174"/>
            <a:ext cx="1397729" cy="1098540"/>
            <a:chOff x="5900602" y="1193063"/>
            <a:chExt cx="1299851" cy="1021707"/>
          </a:xfrm>
        </p:grpSpPr>
        <p:grpSp>
          <p:nvGrpSpPr>
            <p:cNvPr id="5259" name="Google Shape;5259;p79"/>
            <p:cNvGrpSpPr/>
            <p:nvPr/>
          </p:nvGrpSpPr>
          <p:grpSpPr>
            <a:xfrm>
              <a:off x="6520337" y="1193063"/>
              <a:ext cx="341815" cy="799959"/>
              <a:chOff x="6520337" y="1193063"/>
              <a:chExt cx="341815" cy="799959"/>
            </a:xfrm>
          </p:grpSpPr>
          <p:grpSp>
            <p:nvGrpSpPr>
              <p:cNvPr id="5260" name="Google Shape;5260;p79"/>
              <p:cNvGrpSpPr/>
              <p:nvPr/>
            </p:nvGrpSpPr>
            <p:grpSpPr>
              <a:xfrm>
                <a:off x="6520337" y="1589527"/>
                <a:ext cx="213950" cy="403494"/>
                <a:chOff x="6520337" y="1589527"/>
                <a:chExt cx="213950" cy="403494"/>
              </a:xfrm>
            </p:grpSpPr>
            <p:sp>
              <p:nvSpPr>
                <p:cNvPr id="5261" name="Google Shape;5261;p79"/>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79"/>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3" name="Google Shape;5263;p79"/>
              <p:cNvGrpSpPr/>
              <p:nvPr/>
            </p:nvGrpSpPr>
            <p:grpSpPr>
              <a:xfrm>
                <a:off x="6577204" y="1193063"/>
                <a:ext cx="284947" cy="464512"/>
                <a:chOff x="6577204" y="1193063"/>
                <a:chExt cx="284947" cy="464512"/>
              </a:xfrm>
            </p:grpSpPr>
            <p:sp>
              <p:nvSpPr>
                <p:cNvPr id="5264" name="Google Shape;5264;p79"/>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65" name="Google Shape;5265;p79"/>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5266" name="Google Shape;5266;p79"/>
            <p:cNvGrpSpPr/>
            <p:nvPr/>
          </p:nvGrpSpPr>
          <p:grpSpPr>
            <a:xfrm>
              <a:off x="6238903" y="1193063"/>
              <a:ext cx="300475" cy="900152"/>
              <a:chOff x="6238903" y="1193063"/>
              <a:chExt cx="300475" cy="900152"/>
            </a:xfrm>
          </p:grpSpPr>
          <p:grpSp>
            <p:nvGrpSpPr>
              <p:cNvPr id="5267" name="Google Shape;5267;p79"/>
              <p:cNvGrpSpPr/>
              <p:nvPr/>
            </p:nvGrpSpPr>
            <p:grpSpPr>
              <a:xfrm>
                <a:off x="6290865" y="1489315"/>
                <a:ext cx="248514" cy="603900"/>
                <a:chOff x="6290865" y="1489315"/>
                <a:chExt cx="248514" cy="603900"/>
              </a:xfrm>
            </p:grpSpPr>
            <p:sp>
              <p:nvSpPr>
                <p:cNvPr id="5268" name="Google Shape;5268;p79"/>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79"/>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0" name="Google Shape;5270;p79"/>
              <p:cNvGrpSpPr/>
              <p:nvPr/>
            </p:nvGrpSpPr>
            <p:grpSpPr>
              <a:xfrm>
                <a:off x="6238903" y="1193063"/>
                <a:ext cx="284947" cy="333087"/>
                <a:chOff x="6238903" y="1193063"/>
                <a:chExt cx="284947" cy="333087"/>
              </a:xfrm>
            </p:grpSpPr>
            <p:sp>
              <p:nvSpPr>
                <p:cNvPr id="5271" name="Google Shape;5271;p79"/>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2" name="Google Shape;5272;p79"/>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5273" name="Google Shape;5273;p79"/>
            <p:cNvGrpSpPr/>
            <p:nvPr/>
          </p:nvGrpSpPr>
          <p:grpSpPr>
            <a:xfrm>
              <a:off x="5900602" y="1193063"/>
              <a:ext cx="444345" cy="1021707"/>
              <a:chOff x="5900602" y="1193063"/>
              <a:chExt cx="444345" cy="1021707"/>
            </a:xfrm>
          </p:grpSpPr>
          <p:grpSp>
            <p:nvGrpSpPr>
              <p:cNvPr id="5274" name="Google Shape;5274;p79"/>
              <p:cNvGrpSpPr/>
              <p:nvPr/>
            </p:nvGrpSpPr>
            <p:grpSpPr>
              <a:xfrm>
                <a:off x="6046501" y="1367785"/>
                <a:ext cx="298446" cy="846986"/>
                <a:chOff x="6046501" y="1367785"/>
                <a:chExt cx="298446" cy="846986"/>
              </a:xfrm>
            </p:grpSpPr>
            <p:sp>
              <p:nvSpPr>
                <p:cNvPr id="5275" name="Google Shape;5275;p79"/>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79"/>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79"/>
              <p:cNvGrpSpPr/>
              <p:nvPr/>
            </p:nvGrpSpPr>
            <p:grpSpPr>
              <a:xfrm>
                <a:off x="5900602" y="1193063"/>
                <a:ext cx="284947" cy="182312"/>
                <a:chOff x="5900602" y="1193063"/>
                <a:chExt cx="284947" cy="182312"/>
              </a:xfrm>
            </p:grpSpPr>
            <p:sp>
              <p:nvSpPr>
                <p:cNvPr id="5278" name="Google Shape;5278;p79"/>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79" name="Google Shape;5279;p79"/>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5280" name="Google Shape;5280;p79"/>
            <p:cNvGrpSpPr/>
            <p:nvPr/>
          </p:nvGrpSpPr>
          <p:grpSpPr>
            <a:xfrm>
              <a:off x="6738300" y="1193063"/>
              <a:ext cx="462153" cy="707634"/>
              <a:chOff x="6738300" y="1193063"/>
              <a:chExt cx="462153" cy="707634"/>
            </a:xfrm>
          </p:grpSpPr>
          <p:grpSp>
            <p:nvGrpSpPr>
              <p:cNvPr id="5281" name="Google Shape;5281;p79"/>
              <p:cNvGrpSpPr/>
              <p:nvPr/>
            </p:nvGrpSpPr>
            <p:grpSpPr>
              <a:xfrm>
                <a:off x="6915505" y="1193063"/>
                <a:ext cx="284947" cy="597387"/>
                <a:chOff x="6915505" y="1193063"/>
                <a:chExt cx="284947" cy="597387"/>
              </a:xfrm>
            </p:grpSpPr>
            <p:sp>
              <p:nvSpPr>
                <p:cNvPr id="5282" name="Google Shape;5282;p79"/>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283" name="Google Shape;5283;p79"/>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5284" name="Google Shape;5284;p79"/>
              <p:cNvGrpSpPr/>
              <p:nvPr/>
            </p:nvGrpSpPr>
            <p:grpSpPr>
              <a:xfrm>
                <a:off x="6738300" y="1684725"/>
                <a:ext cx="230066" cy="215971"/>
                <a:chOff x="6738300" y="1684725"/>
                <a:chExt cx="230066" cy="215971"/>
              </a:xfrm>
            </p:grpSpPr>
            <p:sp>
              <p:nvSpPr>
                <p:cNvPr id="5285" name="Google Shape;5285;p79"/>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79"/>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290"/>
        <p:cNvGrpSpPr/>
        <p:nvPr/>
      </p:nvGrpSpPr>
      <p:grpSpPr>
        <a:xfrm>
          <a:off x="0" y="0"/>
          <a:ext cx="0" cy="0"/>
          <a:chOff x="0" y="0"/>
          <a:chExt cx="0" cy="0"/>
        </a:xfrm>
      </p:grpSpPr>
      <p:grpSp>
        <p:nvGrpSpPr>
          <p:cNvPr id="5291" name="Google Shape;5291;p80"/>
          <p:cNvGrpSpPr/>
          <p:nvPr/>
        </p:nvGrpSpPr>
        <p:grpSpPr>
          <a:xfrm>
            <a:off x="829359" y="2307635"/>
            <a:ext cx="339235" cy="298186"/>
            <a:chOff x="898875" y="244725"/>
            <a:chExt cx="481800" cy="423500"/>
          </a:xfrm>
        </p:grpSpPr>
        <p:sp>
          <p:nvSpPr>
            <p:cNvPr id="5292" name="Google Shape;5292;p80"/>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3" name="Google Shape;5293;p80"/>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4" name="Google Shape;5294;p80"/>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5" name="Google Shape;5295;p80"/>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6" name="Google Shape;5296;p80"/>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297" name="Google Shape;5297;p80"/>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298" name="Google Shape;5298;p80"/>
          <p:cNvGrpSpPr/>
          <p:nvPr/>
        </p:nvGrpSpPr>
        <p:grpSpPr>
          <a:xfrm>
            <a:off x="1267741" y="2287103"/>
            <a:ext cx="298169" cy="339253"/>
            <a:chOff x="1529350" y="258825"/>
            <a:chExt cx="423475" cy="481825"/>
          </a:xfrm>
        </p:grpSpPr>
        <p:sp>
          <p:nvSpPr>
            <p:cNvPr id="5299" name="Google Shape;5299;p80"/>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0" name="Google Shape;5300;p80"/>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1" name="Google Shape;5301;p80"/>
          <p:cNvGrpSpPr/>
          <p:nvPr/>
        </p:nvGrpSpPr>
        <p:grpSpPr>
          <a:xfrm>
            <a:off x="1660716" y="2367273"/>
            <a:ext cx="340890" cy="178912"/>
            <a:chOff x="2084325" y="363300"/>
            <a:chExt cx="484150" cy="254100"/>
          </a:xfrm>
        </p:grpSpPr>
        <p:sp>
          <p:nvSpPr>
            <p:cNvPr id="5302" name="Google Shape;5302;p80"/>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3" name="Google Shape;5303;p80"/>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4" name="Google Shape;5304;p80"/>
          <p:cNvGrpSpPr/>
          <p:nvPr/>
        </p:nvGrpSpPr>
        <p:grpSpPr>
          <a:xfrm>
            <a:off x="2110011" y="2287102"/>
            <a:ext cx="298169" cy="339253"/>
            <a:chOff x="2707500" y="249400"/>
            <a:chExt cx="423475" cy="481825"/>
          </a:xfrm>
        </p:grpSpPr>
        <p:sp>
          <p:nvSpPr>
            <p:cNvPr id="5305" name="Google Shape;5305;p80"/>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6" name="Google Shape;5306;p80"/>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07" name="Google Shape;5307;p80"/>
          <p:cNvGrpSpPr/>
          <p:nvPr/>
        </p:nvGrpSpPr>
        <p:grpSpPr>
          <a:xfrm>
            <a:off x="2523626" y="2287428"/>
            <a:ext cx="305386" cy="338602"/>
            <a:chOff x="3300325" y="249875"/>
            <a:chExt cx="433725" cy="480900"/>
          </a:xfrm>
        </p:grpSpPr>
        <p:sp>
          <p:nvSpPr>
            <p:cNvPr id="5308" name="Google Shape;5308;p80"/>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09" name="Google Shape;5309;p80"/>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0" name="Google Shape;5310;p80"/>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1" name="Google Shape;5311;p80"/>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2" name="Google Shape;5312;p80"/>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3" name="Google Shape;5313;p80"/>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14" name="Google Shape;5314;p80"/>
          <p:cNvGrpSpPr/>
          <p:nvPr/>
        </p:nvGrpSpPr>
        <p:grpSpPr>
          <a:xfrm>
            <a:off x="2912712" y="2287349"/>
            <a:ext cx="352349" cy="338760"/>
            <a:chOff x="3854700" y="249750"/>
            <a:chExt cx="500425" cy="481125"/>
          </a:xfrm>
        </p:grpSpPr>
        <p:sp>
          <p:nvSpPr>
            <p:cNvPr id="5315" name="Google Shape;5315;p80"/>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6" name="Google Shape;5316;p80"/>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7" name="Google Shape;5317;p80"/>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8" name="Google Shape;5318;p80"/>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19" name="Google Shape;5319;p80"/>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0" name="Google Shape;5320;p80"/>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1" name="Google Shape;5321;p80"/>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2" name="Google Shape;5322;p80"/>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3" name="Google Shape;5323;p80"/>
          <p:cNvGrpSpPr/>
          <p:nvPr/>
        </p:nvGrpSpPr>
        <p:grpSpPr>
          <a:xfrm>
            <a:off x="3330701" y="2287349"/>
            <a:ext cx="352349" cy="338760"/>
            <a:chOff x="4447550" y="249750"/>
            <a:chExt cx="500425" cy="481125"/>
          </a:xfrm>
        </p:grpSpPr>
        <p:sp>
          <p:nvSpPr>
            <p:cNvPr id="5324" name="Google Shape;5324;p80"/>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5" name="Google Shape;5325;p80"/>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6" name="Google Shape;5326;p80"/>
          <p:cNvGrpSpPr/>
          <p:nvPr/>
        </p:nvGrpSpPr>
        <p:grpSpPr>
          <a:xfrm>
            <a:off x="3759902" y="2287102"/>
            <a:ext cx="339253" cy="339253"/>
            <a:chOff x="5049725" y="249400"/>
            <a:chExt cx="481825" cy="481825"/>
          </a:xfrm>
        </p:grpSpPr>
        <p:sp>
          <p:nvSpPr>
            <p:cNvPr id="5327" name="Google Shape;5327;p80"/>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28" name="Google Shape;5328;p80"/>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29" name="Google Shape;5329;p80"/>
          <p:cNvGrpSpPr/>
          <p:nvPr/>
        </p:nvGrpSpPr>
        <p:grpSpPr>
          <a:xfrm>
            <a:off x="4173843" y="2287102"/>
            <a:ext cx="339253" cy="339253"/>
            <a:chOff x="5660400" y="238125"/>
            <a:chExt cx="481825" cy="481825"/>
          </a:xfrm>
        </p:grpSpPr>
        <p:sp>
          <p:nvSpPr>
            <p:cNvPr id="5330" name="Google Shape;5330;p80"/>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1" name="Google Shape;5331;p80"/>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2" name="Google Shape;5332;p80"/>
          <p:cNvGrpSpPr/>
          <p:nvPr/>
        </p:nvGrpSpPr>
        <p:grpSpPr>
          <a:xfrm>
            <a:off x="4590529" y="2287102"/>
            <a:ext cx="339253" cy="339253"/>
            <a:chOff x="6235400" y="249400"/>
            <a:chExt cx="481825" cy="481825"/>
          </a:xfrm>
        </p:grpSpPr>
        <p:sp>
          <p:nvSpPr>
            <p:cNvPr id="5333" name="Google Shape;5333;p80"/>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4" name="Google Shape;5334;p80"/>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5" name="Google Shape;5335;p80"/>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6" name="Google Shape;5336;p80"/>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37" name="Google Shape;5337;p80"/>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38" name="Google Shape;5338;p80"/>
          <p:cNvGrpSpPr/>
          <p:nvPr/>
        </p:nvGrpSpPr>
        <p:grpSpPr>
          <a:xfrm>
            <a:off x="828875" y="2731810"/>
            <a:ext cx="340204" cy="298116"/>
            <a:chOff x="899850" y="871450"/>
            <a:chExt cx="483175" cy="423400"/>
          </a:xfrm>
        </p:grpSpPr>
        <p:sp>
          <p:nvSpPr>
            <p:cNvPr id="5339" name="Google Shape;5339;p80"/>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0" name="Google Shape;5340;p80"/>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1" name="Google Shape;5341;p80"/>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2" name="Google Shape;5342;p80"/>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43" name="Google Shape;5343;p80"/>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44" name="Google Shape;5344;p80"/>
          <p:cNvGrpSpPr/>
          <p:nvPr/>
        </p:nvGrpSpPr>
        <p:grpSpPr>
          <a:xfrm>
            <a:off x="1660875" y="2711232"/>
            <a:ext cx="340573" cy="339271"/>
            <a:chOff x="2085450" y="842250"/>
            <a:chExt cx="483700" cy="481850"/>
          </a:xfrm>
        </p:grpSpPr>
        <p:sp>
          <p:nvSpPr>
            <p:cNvPr id="5345" name="Google Shape;5345;p80"/>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6" name="Google Shape;5346;p80"/>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47" name="Google Shape;5347;p80"/>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48" name="Google Shape;5348;p80"/>
          <p:cNvGrpSpPr/>
          <p:nvPr/>
        </p:nvGrpSpPr>
        <p:grpSpPr>
          <a:xfrm>
            <a:off x="2089443" y="2711241"/>
            <a:ext cx="339306" cy="339253"/>
            <a:chOff x="2685825" y="840375"/>
            <a:chExt cx="481900" cy="481825"/>
          </a:xfrm>
        </p:grpSpPr>
        <p:sp>
          <p:nvSpPr>
            <p:cNvPr id="5349" name="Google Shape;5349;p80"/>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0" name="Google Shape;5350;p80"/>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51" name="Google Shape;5351;p80"/>
          <p:cNvGrpSpPr/>
          <p:nvPr/>
        </p:nvGrpSpPr>
        <p:grpSpPr>
          <a:xfrm>
            <a:off x="2501104" y="2710924"/>
            <a:ext cx="350431" cy="339887"/>
            <a:chOff x="3270675" y="841800"/>
            <a:chExt cx="497700" cy="482725"/>
          </a:xfrm>
        </p:grpSpPr>
        <p:sp>
          <p:nvSpPr>
            <p:cNvPr id="5352" name="Google Shape;5352;p80"/>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3" name="Google Shape;5353;p80"/>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4" name="Google Shape;5354;p80"/>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355" name="Google Shape;5355;p80"/>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356" name="Google Shape;5356;p80"/>
          <p:cNvGrpSpPr/>
          <p:nvPr/>
        </p:nvGrpSpPr>
        <p:grpSpPr>
          <a:xfrm>
            <a:off x="3337249" y="2731783"/>
            <a:ext cx="339253" cy="298169"/>
            <a:chOff x="4467200" y="877100"/>
            <a:chExt cx="481825" cy="423475"/>
          </a:xfrm>
        </p:grpSpPr>
        <p:sp>
          <p:nvSpPr>
            <p:cNvPr id="5357" name="Google Shape;5357;p80"/>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8" name="Google Shape;5358;p80"/>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59" name="Google Shape;5359;p80"/>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0" name="Google Shape;5360;p80"/>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1" name="Google Shape;5361;p80"/>
          <p:cNvGrpSpPr/>
          <p:nvPr/>
        </p:nvGrpSpPr>
        <p:grpSpPr>
          <a:xfrm>
            <a:off x="3752140" y="2711232"/>
            <a:ext cx="354778" cy="339271"/>
            <a:chOff x="5045500" y="842250"/>
            <a:chExt cx="503875" cy="481850"/>
          </a:xfrm>
        </p:grpSpPr>
        <p:sp>
          <p:nvSpPr>
            <p:cNvPr id="5362" name="Google Shape;5362;p80"/>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3" name="Google Shape;5363;p80"/>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64" name="Google Shape;5364;p80"/>
          <p:cNvGrpSpPr/>
          <p:nvPr/>
        </p:nvGrpSpPr>
        <p:grpSpPr>
          <a:xfrm>
            <a:off x="4174987" y="2737451"/>
            <a:ext cx="336965" cy="286833"/>
            <a:chOff x="5645200" y="879425"/>
            <a:chExt cx="478575" cy="407375"/>
          </a:xfrm>
        </p:grpSpPr>
        <p:sp>
          <p:nvSpPr>
            <p:cNvPr id="5365" name="Google Shape;5365;p80"/>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6" name="Google Shape;5366;p80"/>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7" name="Google Shape;5367;p80"/>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8" name="Google Shape;5368;p80"/>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69" name="Google Shape;5369;p80"/>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0" name="Google Shape;5370;p80"/>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1" name="Google Shape;5371;p80"/>
          <p:cNvGrpSpPr/>
          <p:nvPr/>
        </p:nvGrpSpPr>
        <p:grpSpPr>
          <a:xfrm>
            <a:off x="4611062" y="2711241"/>
            <a:ext cx="298186" cy="339253"/>
            <a:chOff x="6264525" y="842250"/>
            <a:chExt cx="423500" cy="481825"/>
          </a:xfrm>
        </p:grpSpPr>
        <p:sp>
          <p:nvSpPr>
            <p:cNvPr id="5372" name="Google Shape;5372;p80"/>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3" name="Google Shape;5373;p80"/>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4" name="Google Shape;5374;p80"/>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5" name="Google Shape;5375;p80"/>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6" name="Google Shape;5376;p80"/>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7" name="Google Shape;5377;p80"/>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78" name="Google Shape;5378;p80"/>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79" name="Google Shape;5379;p80"/>
          <p:cNvGrpSpPr/>
          <p:nvPr/>
        </p:nvGrpSpPr>
        <p:grpSpPr>
          <a:xfrm>
            <a:off x="829350" y="3125895"/>
            <a:ext cx="339253" cy="339253"/>
            <a:chOff x="900750" y="1436075"/>
            <a:chExt cx="481825" cy="481825"/>
          </a:xfrm>
        </p:grpSpPr>
        <p:sp>
          <p:nvSpPr>
            <p:cNvPr id="5380" name="Google Shape;5380;p80"/>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1" name="Google Shape;5381;p80"/>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2" name="Google Shape;5382;p80"/>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3" name="Google Shape;5383;p80"/>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4" name="Google Shape;5384;p80"/>
          <p:cNvGrpSpPr/>
          <p:nvPr/>
        </p:nvGrpSpPr>
        <p:grpSpPr>
          <a:xfrm>
            <a:off x="1247198" y="3186183"/>
            <a:ext cx="339253" cy="218676"/>
            <a:chOff x="1492675" y="1520750"/>
            <a:chExt cx="481825" cy="310575"/>
          </a:xfrm>
        </p:grpSpPr>
        <p:sp>
          <p:nvSpPr>
            <p:cNvPr id="5385" name="Google Shape;5385;p80"/>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6" name="Google Shape;5386;p80"/>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87" name="Google Shape;5387;p80"/>
          <p:cNvGrpSpPr/>
          <p:nvPr/>
        </p:nvGrpSpPr>
        <p:grpSpPr>
          <a:xfrm>
            <a:off x="1654995" y="3125877"/>
            <a:ext cx="352332" cy="339288"/>
            <a:chOff x="2071000" y="1435025"/>
            <a:chExt cx="500400" cy="481875"/>
          </a:xfrm>
        </p:grpSpPr>
        <p:sp>
          <p:nvSpPr>
            <p:cNvPr id="5388" name="Google Shape;5388;p80"/>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89" name="Google Shape;5389;p80"/>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0" name="Google Shape;5390;p80"/>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1" name="Google Shape;5391;p80"/>
          <p:cNvGrpSpPr/>
          <p:nvPr/>
        </p:nvGrpSpPr>
        <p:grpSpPr>
          <a:xfrm>
            <a:off x="2083159" y="3146709"/>
            <a:ext cx="351874" cy="297623"/>
            <a:chOff x="2678350" y="1464650"/>
            <a:chExt cx="499750" cy="422700"/>
          </a:xfrm>
        </p:grpSpPr>
        <p:sp>
          <p:nvSpPr>
            <p:cNvPr id="5392" name="Google Shape;5392;p80"/>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3" name="Google Shape;5393;p80"/>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4" name="Google Shape;5394;p80"/>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5" name="Google Shape;5395;p80"/>
          <p:cNvGrpSpPr/>
          <p:nvPr/>
        </p:nvGrpSpPr>
        <p:grpSpPr>
          <a:xfrm>
            <a:off x="2506692" y="3125895"/>
            <a:ext cx="339253" cy="339253"/>
            <a:chOff x="3271200" y="1435075"/>
            <a:chExt cx="481825" cy="481825"/>
          </a:xfrm>
        </p:grpSpPr>
        <p:sp>
          <p:nvSpPr>
            <p:cNvPr id="5396" name="Google Shape;5396;p80"/>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397" name="Google Shape;5397;p80"/>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398" name="Google Shape;5398;p80"/>
          <p:cNvGrpSpPr/>
          <p:nvPr/>
        </p:nvGrpSpPr>
        <p:grpSpPr>
          <a:xfrm>
            <a:off x="2917165" y="3125877"/>
            <a:ext cx="343442" cy="339288"/>
            <a:chOff x="3858100" y="1435075"/>
            <a:chExt cx="487775" cy="481875"/>
          </a:xfrm>
        </p:grpSpPr>
        <p:sp>
          <p:nvSpPr>
            <p:cNvPr id="5399" name="Google Shape;5399;p80"/>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0" name="Google Shape;5400;p80"/>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1" name="Google Shape;5401;p80"/>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2" name="Google Shape;5402;p80"/>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3" name="Google Shape;5403;p80"/>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04" name="Google Shape;5404;p80"/>
          <p:cNvGrpSpPr/>
          <p:nvPr/>
        </p:nvGrpSpPr>
        <p:grpSpPr>
          <a:xfrm>
            <a:off x="3337249" y="3125895"/>
            <a:ext cx="339253" cy="339253"/>
            <a:chOff x="4456875" y="1435075"/>
            <a:chExt cx="481825" cy="481825"/>
          </a:xfrm>
        </p:grpSpPr>
        <p:sp>
          <p:nvSpPr>
            <p:cNvPr id="5405" name="Google Shape;5405;p80"/>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6" name="Google Shape;5406;p80"/>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7" name="Google Shape;5407;p80"/>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8" name="Google Shape;5408;p80"/>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09" name="Google Shape;5409;p80"/>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0" name="Google Shape;5410;p80"/>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1" name="Google Shape;5411;p80"/>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2" name="Google Shape;5412;p80"/>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3" name="Google Shape;5413;p80"/>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4" name="Google Shape;5414;p80"/>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5" name="Google Shape;5415;p80"/>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6" name="Google Shape;5416;p80"/>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7" name="Google Shape;5417;p80"/>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8" name="Google Shape;5418;p80"/>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19" name="Google Shape;5419;p80"/>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0" name="Google Shape;5420;p80"/>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1" name="Google Shape;5421;p80"/>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2" name="Google Shape;5422;p80"/>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3" name="Google Shape;5423;p80"/>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4" name="Google Shape;5424;p80"/>
          <p:cNvGrpSpPr/>
          <p:nvPr/>
        </p:nvGrpSpPr>
        <p:grpSpPr>
          <a:xfrm>
            <a:off x="3758239" y="3125886"/>
            <a:ext cx="342580" cy="339271"/>
            <a:chOff x="5049725" y="1435050"/>
            <a:chExt cx="486550" cy="481850"/>
          </a:xfrm>
        </p:grpSpPr>
        <p:sp>
          <p:nvSpPr>
            <p:cNvPr id="5425" name="Google Shape;5425;p80"/>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6" name="Google Shape;5426;p80"/>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7" name="Google Shape;5427;p80"/>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28" name="Google Shape;5428;p80"/>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29" name="Google Shape;5429;p80"/>
          <p:cNvGrpSpPr/>
          <p:nvPr/>
        </p:nvGrpSpPr>
        <p:grpSpPr>
          <a:xfrm>
            <a:off x="4173790" y="3125895"/>
            <a:ext cx="339359" cy="339253"/>
            <a:chOff x="5642475" y="1435075"/>
            <a:chExt cx="481975" cy="481825"/>
          </a:xfrm>
        </p:grpSpPr>
        <p:sp>
          <p:nvSpPr>
            <p:cNvPr id="5430" name="Google Shape;5430;p80"/>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1" name="Google Shape;5431;p80"/>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2" name="Google Shape;5432;p80"/>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3" name="Google Shape;5433;p80"/>
          <p:cNvGrpSpPr/>
          <p:nvPr/>
        </p:nvGrpSpPr>
        <p:grpSpPr>
          <a:xfrm>
            <a:off x="4588276" y="3125886"/>
            <a:ext cx="343759" cy="339271"/>
            <a:chOff x="6232000" y="1435050"/>
            <a:chExt cx="488225" cy="481850"/>
          </a:xfrm>
        </p:grpSpPr>
        <p:sp>
          <p:nvSpPr>
            <p:cNvPr id="5434" name="Google Shape;5434;p80"/>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5" name="Google Shape;5435;p80"/>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6" name="Google Shape;5436;p80"/>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7" name="Google Shape;5437;p80"/>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38" name="Google Shape;5438;p80"/>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39" name="Google Shape;5439;p80"/>
          <p:cNvGrpSpPr/>
          <p:nvPr/>
        </p:nvGrpSpPr>
        <p:grpSpPr>
          <a:xfrm>
            <a:off x="849012" y="3539545"/>
            <a:ext cx="299929" cy="337792"/>
            <a:chOff x="924450" y="2028975"/>
            <a:chExt cx="425975" cy="479750"/>
          </a:xfrm>
        </p:grpSpPr>
        <p:sp>
          <p:nvSpPr>
            <p:cNvPr id="5440" name="Google Shape;5440;p80"/>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1" name="Google Shape;5441;p80"/>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2" name="Google Shape;5442;p80"/>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3" name="Google Shape;5443;p80"/>
          <p:cNvGrpSpPr/>
          <p:nvPr/>
        </p:nvGrpSpPr>
        <p:grpSpPr>
          <a:xfrm>
            <a:off x="1661509" y="3559347"/>
            <a:ext cx="339306" cy="298186"/>
            <a:chOff x="2085450" y="2057100"/>
            <a:chExt cx="481900" cy="423500"/>
          </a:xfrm>
        </p:grpSpPr>
        <p:sp>
          <p:nvSpPr>
            <p:cNvPr id="5444" name="Google Shape;5444;p80"/>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5" name="Google Shape;5445;p80"/>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6" name="Google Shape;5446;p80"/>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47" name="Google Shape;5447;p80"/>
          <p:cNvGrpSpPr/>
          <p:nvPr/>
        </p:nvGrpSpPr>
        <p:grpSpPr>
          <a:xfrm>
            <a:off x="2089442" y="3582592"/>
            <a:ext cx="339306" cy="251698"/>
            <a:chOff x="2678275" y="2090100"/>
            <a:chExt cx="481900" cy="357475"/>
          </a:xfrm>
        </p:grpSpPr>
        <p:sp>
          <p:nvSpPr>
            <p:cNvPr id="5448" name="Google Shape;5448;p80"/>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49" name="Google Shape;5449;p80"/>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0" name="Google Shape;5450;p80"/>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1" name="Google Shape;5451;p80"/>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2" name="Google Shape;5452;p80"/>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53" name="Google Shape;5453;p80"/>
          <p:cNvGrpSpPr/>
          <p:nvPr/>
        </p:nvGrpSpPr>
        <p:grpSpPr>
          <a:xfrm>
            <a:off x="2566646" y="3594790"/>
            <a:ext cx="219345" cy="227301"/>
            <a:chOff x="3357325" y="2093500"/>
            <a:chExt cx="311525" cy="322825"/>
          </a:xfrm>
        </p:grpSpPr>
        <p:sp>
          <p:nvSpPr>
            <p:cNvPr id="5454" name="Google Shape;5454;p80"/>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5" name="Google Shape;5455;p80"/>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56" name="Google Shape;5456;p80"/>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57" name="Google Shape;5457;p80"/>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58" name="Google Shape;5458;p80"/>
          <p:cNvGrpSpPr/>
          <p:nvPr/>
        </p:nvGrpSpPr>
        <p:grpSpPr>
          <a:xfrm>
            <a:off x="3360836" y="3538814"/>
            <a:ext cx="292078" cy="339253"/>
            <a:chOff x="4492800" y="2027925"/>
            <a:chExt cx="414825" cy="481825"/>
          </a:xfrm>
        </p:grpSpPr>
        <p:sp>
          <p:nvSpPr>
            <p:cNvPr id="5459" name="Google Shape;5459;p80"/>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0" name="Google Shape;5460;p80"/>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61" name="Google Shape;5461;p80"/>
          <p:cNvGrpSpPr/>
          <p:nvPr/>
        </p:nvGrpSpPr>
        <p:grpSpPr>
          <a:xfrm>
            <a:off x="3759928" y="3538805"/>
            <a:ext cx="339200" cy="339271"/>
            <a:chOff x="5049725" y="2027900"/>
            <a:chExt cx="481750" cy="481850"/>
          </a:xfrm>
        </p:grpSpPr>
        <p:sp>
          <p:nvSpPr>
            <p:cNvPr id="5462" name="Google Shape;5462;p80"/>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3" name="Google Shape;5463;p80"/>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4" name="Google Shape;5464;p80"/>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5" name="Google Shape;5465;p80"/>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6" name="Google Shape;5466;p80"/>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7" name="Google Shape;5467;p80"/>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8" name="Google Shape;5468;p80"/>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69" name="Google Shape;5469;p80"/>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0" name="Google Shape;5470;p80"/>
          <p:cNvGrpSpPr/>
          <p:nvPr/>
        </p:nvGrpSpPr>
        <p:grpSpPr>
          <a:xfrm>
            <a:off x="4233524" y="3538893"/>
            <a:ext cx="219890" cy="339095"/>
            <a:chOff x="5726350" y="2028150"/>
            <a:chExt cx="312300" cy="481600"/>
          </a:xfrm>
        </p:grpSpPr>
        <p:sp>
          <p:nvSpPr>
            <p:cNvPr id="5471" name="Google Shape;5471;p80"/>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2" name="Google Shape;5472;p80"/>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3" name="Google Shape;5473;p80"/>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4" name="Google Shape;5474;p80"/>
          <p:cNvGrpSpPr/>
          <p:nvPr/>
        </p:nvGrpSpPr>
        <p:grpSpPr>
          <a:xfrm>
            <a:off x="4593715" y="3542000"/>
            <a:ext cx="332881" cy="332881"/>
            <a:chOff x="6239925" y="2032450"/>
            <a:chExt cx="472775" cy="472775"/>
          </a:xfrm>
        </p:grpSpPr>
        <p:sp>
          <p:nvSpPr>
            <p:cNvPr id="5475" name="Google Shape;5475;p80"/>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6" name="Google Shape;5476;p80"/>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77" name="Google Shape;5477;p80"/>
          <p:cNvGrpSpPr/>
          <p:nvPr/>
        </p:nvGrpSpPr>
        <p:grpSpPr>
          <a:xfrm>
            <a:off x="5042807" y="2364092"/>
            <a:ext cx="334641" cy="185425"/>
            <a:chOff x="903075" y="2730000"/>
            <a:chExt cx="475275" cy="263350"/>
          </a:xfrm>
        </p:grpSpPr>
        <p:sp>
          <p:nvSpPr>
            <p:cNvPr id="5478" name="Google Shape;5478;p80"/>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79" name="Google Shape;5479;p80"/>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0" name="Google Shape;5480;p80"/>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1" name="Google Shape;5481;p80"/>
          <p:cNvGrpSpPr/>
          <p:nvPr/>
        </p:nvGrpSpPr>
        <p:grpSpPr>
          <a:xfrm>
            <a:off x="1247198" y="3538814"/>
            <a:ext cx="339253" cy="339253"/>
            <a:chOff x="1492675" y="2027925"/>
            <a:chExt cx="481825" cy="481825"/>
          </a:xfrm>
        </p:grpSpPr>
        <p:sp>
          <p:nvSpPr>
            <p:cNvPr id="5482" name="Google Shape;5482;p80"/>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3" name="Google Shape;5483;p80"/>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4" name="Google Shape;5484;p80"/>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5" name="Google Shape;5485;p80"/>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6" name="Google Shape;5486;p80"/>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87" name="Google Shape;5487;p80"/>
          <p:cNvGrpSpPr/>
          <p:nvPr/>
        </p:nvGrpSpPr>
        <p:grpSpPr>
          <a:xfrm>
            <a:off x="5473575" y="2287178"/>
            <a:ext cx="339253" cy="339253"/>
            <a:chOff x="1492675" y="2620775"/>
            <a:chExt cx="481825" cy="481825"/>
          </a:xfrm>
        </p:grpSpPr>
        <p:sp>
          <p:nvSpPr>
            <p:cNvPr id="5488" name="Google Shape;5488;p80"/>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89" name="Google Shape;5489;p80"/>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490" name="Google Shape;5490;p80"/>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491" name="Google Shape;5491;p80"/>
          <p:cNvGrpSpPr/>
          <p:nvPr/>
        </p:nvGrpSpPr>
        <p:grpSpPr>
          <a:xfrm>
            <a:off x="6297328" y="2303161"/>
            <a:ext cx="333585" cy="307287"/>
            <a:chOff x="2682350" y="2643425"/>
            <a:chExt cx="473775" cy="436425"/>
          </a:xfrm>
        </p:grpSpPr>
        <p:sp>
          <p:nvSpPr>
            <p:cNvPr id="5492" name="Google Shape;5492;p80"/>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3" name="Google Shape;5493;p80"/>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4" name="Google Shape;5494;p80"/>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5" name="Google Shape;5495;p80"/>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6" name="Google Shape;5496;p80"/>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7" name="Google Shape;5497;p80"/>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498" name="Google Shape;5498;p80"/>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499" name="Google Shape;5499;p80"/>
          <p:cNvGrpSpPr/>
          <p:nvPr/>
        </p:nvGrpSpPr>
        <p:grpSpPr>
          <a:xfrm>
            <a:off x="6762818" y="2287178"/>
            <a:ext cx="238531" cy="339253"/>
            <a:chOff x="3342725" y="2620775"/>
            <a:chExt cx="338775" cy="481825"/>
          </a:xfrm>
        </p:grpSpPr>
        <p:sp>
          <p:nvSpPr>
            <p:cNvPr id="5500" name="Google Shape;5500;p80"/>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1" name="Google Shape;5501;p80"/>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2" name="Google Shape;5502;p80"/>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3" name="Google Shape;5503;p80"/>
          <p:cNvGrpSpPr/>
          <p:nvPr/>
        </p:nvGrpSpPr>
        <p:grpSpPr>
          <a:xfrm>
            <a:off x="7156568" y="2287178"/>
            <a:ext cx="278296" cy="339253"/>
            <a:chOff x="3907325" y="2620775"/>
            <a:chExt cx="395250" cy="481825"/>
          </a:xfrm>
        </p:grpSpPr>
        <p:sp>
          <p:nvSpPr>
            <p:cNvPr id="5504" name="Google Shape;5504;p80"/>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5" name="Google Shape;5505;p80"/>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6" name="Google Shape;5506;p80"/>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07" name="Google Shape;5507;p80"/>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08" name="Google Shape;5508;p80"/>
          <p:cNvGrpSpPr/>
          <p:nvPr/>
        </p:nvGrpSpPr>
        <p:grpSpPr>
          <a:xfrm>
            <a:off x="7549755" y="2297783"/>
            <a:ext cx="339253" cy="318042"/>
            <a:chOff x="4456875" y="2635825"/>
            <a:chExt cx="481825" cy="451700"/>
          </a:xfrm>
        </p:grpSpPr>
        <p:sp>
          <p:nvSpPr>
            <p:cNvPr id="5509" name="Google Shape;5509;p80"/>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0" name="Google Shape;5510;p80"/>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1" name="Google Shape;5511;p80"/>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2" name="Google Shape;5512;p80"/>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3" name="Google Shape;5513;p80"/>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4" name="Google Shape;5514;p80"/>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5" name="Google Shape;5515;p80"/>
          <p:cNvGrpSpPr/>
          <p:nvPr/>
        </p:nvGrpSpPr>
        <p:grpSpPr>
          <a:xfrm>
            <a:off x="7974679" y="2297783"/>
            <a:ext cx="339253" cy="318042"/>
            <a:chOff x="5049725" y="2635825"/>
            <a:chExt cx="481825" cy="451700"/>
          </a:xfrm>
        </p:grpSpPr>
        <p:sp>
          <p:nvSpPr>
            <p:cNvPr id="5516" name="Google Shape;5516;p80"/>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7" name="Google Shape;5517;p80"/>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18" name="Google Shape;5518;p80"/>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19" name="Google Shape;5519;p80"/>
          <p:cNvGrpSpPr/>
          <p:nvPr/>
        </p:nvGrpSpPr>
        <p:grpSpPr>
          <a:xfrm>
            <a:off x="2375386" y="3952243"/>
            <a:ext cx="338566" cy="338373"/>
            <a:chOff x="5643000" y="2621375"/>
            <a:chExt cx="480850" cy="480575"/>
          </a:xfrm>
        </p:grpSpPr>
        <p:sp>
          <p:nvSpPr>
            <p:cNvPr id="5520" name="Google Shape;5520;p80"/>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1" name="Google Shape;5521;p80"/>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2" name="Google Shape;5522;p80"/>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3" name="Google Shape;5523;p80"/>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4" name="Google Shape;5524;p80"/>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5" name="Google Shape;5525;p80"/>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6" name="Google Shape;5526;p80"/>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27" name="Google Shape;5527;p80"/>
          <p:cNvGrpSpPr/>
          <p:nvPr/>
        </p:nvGrpSpPr>
        <p:grpSpPr>
          <a:xfrm>
            <a:off x="4192782" y="3951803"/>
            <a:ext cx="339359" cy="339253"/>
            <a:chOff x="6235250" y="2620775"/>
            <a:chExt cx="481975" cy="481825"/>
          </a:xfrm>
        </p:grpSpPr>
        <p:sp>
          <p:nvSpPr>
            <p:cNvPr id="5528" name="Google Shape;5528;p80"/>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29" name="Google Shape;5529;p80"/>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0" name="Google Shape;5530;p80"/>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1" name="Google Shape;5531;p80"/>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2" name="Google Shape;5532;p80"/>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33" name="Google Shape;5533;p80"/>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34" name="Google Shape;5534;p80"/>
          <p:cNvGrpSpPr/>
          <p:nvPr/>
        </p:nvGrpSpPr>
        <p:grpSpPr>
          <a:xfrm>
            <a:off x="5472652" y="2711317"/>
            <a:ext cx="341101" cy="339253"/>
            <a:chOff x="1535000" y="3223325"/>
            <a:chExt cx="484450" cy="481825"/>
          </a:xfrm>
        </p:grpSpPr>
        <p:sp>
          <p:nvSpPr>
            <p:cNvPr id="5535" name="Google Shape;5535;p80"/>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6" name="Google Shape;5536;p80"/>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37" name="Google Shape;5537;p80"/>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38" name="Google Shape;5538;p80"/>
          <p:cNvGrpSpPr/>
          <p:nvPr/>
        </p:nvGrpSpPr>
        <p:grpSpPr>
          <a:xfrm>
            <a:off x="5880219" y="2746618"/>
            <a:ext cx="339253" cy="268649"/>
            <a:chOff x="2085525" y="3263750"/>
            <a:chExt cx="481825" cy="381550"/>
          </a:xfrm>
        </p:grpSpPr>
        <p:sp>
          <p:nvSpPr>
            <p:cNvPr id="5539" name="Google Shape;5539;p80"/>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0" name="Google Shape;5540;p80"/>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1" name="Google Shape;5541;p80"/>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42" name="Google Shape;5542;p80"/>
          <p:cNvGrpSpPr/>
          <p:nvPr/>
        </p:nvGrpSpPr>
        <p:grpSpPr>
          <a:xfrm>
            <a:off x="6711982" y="2711308"/>
            <a:ext cx="340204" cy="339271"/>
            <a:chOff x="3270450" y="3213625"/>
            <a:chExt cx="483175" cy="481850"/>
          </a:xfrm>
        </p:grpSpPr>
        <p:sp>
          <p:nvSpPr>
            <p:cNvPr id="5543" name="Google Shape;5543;p80"/>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4" name="Google Shape;5544;p80"/>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45" name="Google Shape;5545;p80"/>
          <p:cNvGrpSpPr/>
          <p:nvPr/>
        </p:nvGrpSpPr>
        <p:grpSpPr>
          <a:xfrm>
            <a:off x="7211250" y="2711317"/>
            <a:ext cx="168931" cy="339253"/>
            <a:chOff x="3984950" y="3213600"/>
            <a:chExt cx="239925" cy="481825"/>
          </a:xfrm>
        </p:grpSpPr>
        <p:sp>
          <p:nvSpPr>
            <p:cNvPr id="5546" name="Google Shape;5546;p80"/>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7" name="Google Shape;5547;p80"/>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548" name="Google Shape;5548;p80"/>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49" name="Google Shape;5549;p80"/>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550" name="Google Shape;5550;p80"/>
          <p:cNvGrpSpPr/>
          <p:nvPr/>
        </p:nvGrpSpPr>
        <p:grpSpPr>
          <a:xfrm>
            <a:off x="1874281" y="3981487"/>
            <a:ext cx="355218" cy="279880"/>
            <a:chOff x="5629975" y="3255775"/>
            <a:chExt cx="504500" cy="397500"/>
          </a:xfrm>
        </p:grpSpPr>
        <p:sp>
          <p:nvSpPr>
            <p:cNvPr id="5551" name="Google Shape;5551;p80"/>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2" name="Google Shape;5552;p80"/>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3" name="Google Shape;5553;p80"/>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4" name="Google Shape;5554;p80"/>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5" name="Google Shape;5555;p80"/>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56" name="Google Shape;5556;p80"/>
          <p:cNvGrpSpPr/>
          <p:nvPr/>
        </p:nvGrpSpPr>
        <p:grpSpPr>
          <a:xfrm>
            <a:off x="3755839" y="3981593"/>
            <a:ext cx="340256" cy="279669"/>
            <a:chOff x="6234950" y="3255925"/>
            <a:chExt cx="483250" cy="397200"/>
          </a:xfrm>
        </p:grpSpPr>
        <p:sp>
          <p:nvSpPr>
            <p:cNvPr id="5557" name="Google Shape;5557;p80"/>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8" name="Google Shape;5558;p80"/>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59" name="Google Shape;5559;p80"/>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0" name="Google Shape;5560;p80"/>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1" name="Google Shape;5561;p80"/>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2" name="Google Shape;5562;p80"/>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3" name="Google Shape;5563;p80"/>
          <p:cNvGrpSpPr/>
          <p:nvPr/>
        </p:nvGrpSpPr>
        <p:grpSpPr>
          <a:xfrm>
            <a:off x="5051107" y="3125970"/>
            <a:ext cx="318042" cy="339253"/>
            <a:chOff x="914900" y="3806450"/>
            <a:chExt cx="451700" cy="481825"/>
          </a:xfrm>
        </p:grpSpPr>
        <p:sp>
          <p:nvSpPr>
            <p:cNvPr id="5564" name="Google Shape;5564;p80"/>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5" name="Google Shape;5565;p80"/>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6" name="Google Shape;5566;p80"/>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7" name="Google Shape;5567;p80"/>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68" name="Google Shape;5568;p80"/>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69" name="Google Shape;5569;p80"/>
          <p:cNvGrpSpPr/>
          <p:nvPr/>
        </p:nvGrpSpPr>
        <p:grpSpPr>
          <a:xfrm>
            <a:off x="5470028" y="3125785"/>
            <a:ext cx="346347" cy="339623"/>
            <a:chOff x="1490050" y="3805975"/>
            <a:chExt cx="491900" cy="482350"/>
          </a:xfrm>
        </p:grpSpPr>
        <p:sp>
          <p:nvSpPr>
            <p:cNvPr id="5570" name="Google Shape;5570;p80"/>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1" name="Google Shape;5571;p80"/>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2" name="Google Shape;5572;p80"/>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3" name="Google Shape;5573;p80"/>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4" name="Google Shape;5574;p80"/>
          <p:cNvGrpSpPr/>
          <p:nvPr/>
        </p:nvGrpSpPr>
        <p:grpSpPr>
          <a:xfrm>
            <a:off x="5893896" y="3125970"/>
            <a:ext cx="311899" cy="339253"/>
            <a:chOff x="2104275" y="3806450"/>
            <a:chExt cx="442975" cy="481825"/>
          </a:xfrm>
        </p:grpSpPr>
        <p:sp>
          <p:nvSpPr>
            <p:cNvPr id="5575" name="Google Shape;5575;p80"/>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6" name="Google Shape;5576;p80"/>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77" name="Google Shape;5577;p80"/>
          <p:cNvGrpSpPr/>
          <p:nvPr/>
        </p:nvGrpSpPr>
        <p:grpSpPr>
          <a:xfrm>
            <a:off x="6317413" y="3125970"/>
            <a:ext cx="293416" cy="339253"/>
            <a:chOff x="2710875" y="3806450"/>
            <a:chExt cx="416725" cy="481825"/>
          </a:xfrm>
        </p:grpSpPr>
        <p:sp>
          <p:nvSpPr>
            <p:cNvPr id="5578" name="Google Shape;5578;p80"/>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79" name="Google Shape;5579;p80"/>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0" name="Google Shape;5580;p80"/>
          <p:cNvGrpSpPr/>
          <p:nvPr/>
        </p:nvGrpSpPr>
        <p:grpSpPr>
          <a:xfrm>
            <a:off x="6712457" y="3166412"/>
            <a:ext cx="339253" cy="258369"/>
            <a:chOff x="3271200" y="3863875"/>
            <a:chExt cx="481825" cy="366950"/>
          </a:xfrm>
        </p:grpSpPr>
        <p:sp>
          <p:nvSpPr>
            <p:cNvPr id="5581" name="Google Shape;5581;p80"/>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2" name="Google Shape;5582;p80"/>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3" name="Google Shape;5583;p80"/>
          <p:cNvGrpSpPr/>
          <p:nvPr/>
        </p:nvGrpSpPr>
        <p:grpSpPr>
          <a:xfrm>
            <a:off x="7147952" y="3126199"/>
            <a:ext cx="295528" cy="338795"/>
            <a:chOff x="3895050" y="3806775"/>
            <a:chExt cx="419725" cy="481175"/>
          </a:xfrm>
        </p:grpSpPr>
        <p:sp>
          <p:nvSpPr>
            <p:cNvPr id="5584" name="Google Shape;5584;p80"/>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5" name="Google Shape;5585;p80"/>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86" name="Google Shape;5586;p80"/>
          <p:cNvGrpSpPr/>
          <p:nvPr/>
        </p:nvGrpSpPr>
        <p:grpSpPr>
          <a:xfrm>
            <a:off x="7551234" y="3125979"/>
            <a:ext cx="336296" cy="339235"/>
            <a:chOff x="4464775" y="3806475"/>
            <a:chExt cx="477625" cy="481800"/>
          </a:xfrm>
        </p:grpSpPr>
        <p:sp>
          <p:nvSpPr>
            <p:cNvPr id="5587" name="Google Shape;5587;p80"/>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8" name="Google Shape;5588;p80"/>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89" name="Google Shape;5589;p80"/>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0" name="Google Shape;5590;p80"/>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1" name="Google Shape;5591;p80"/>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2" name="Google Shape;5592;p80"/>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3" name="Google Shape;5593;p80"/>
          <p:cNvGrpSpPr/>
          <p:nvPr/>
        </p:nvGrpSpPr>
        <p:grpSpPr>
          <a:xfrm>
            <a:off x="7974679" y="3125970"/>
            <a:ext cx="339253" cy="339253"/>
            <a:chOff x="5049725" y="3806450"/>
            <a:chExt cx="481825" cy="481825"/>
          </a:xfrm>
        </p:grpSpPr>
        <p:sp>
          <p:nvSpPr>
            <p:cNvPr id="5594" name="Google Shape;5594;p80"/>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5" name="Google Shape;5595;p80"/>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6" name="Google Shape;5596;p80"/>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597" name="Google Shape;5597;p80"/>
          <p:cNvGrpSpPr/>
          <p:nvPr/>
        </p:nvGrpSpPr>
        <p:grpSpPr>
          <a:xfrm>
            <a:off x="1461983" y="3951798"/>
            <a:ext cx="339253" cy="339253"/>
            <a:chOff x="5651375" y="3806450"/>
            <a:chExt cx="481825" cy="481825"/>
          </a:xfrm>
        </p:grpSpPr>
        <p:sp>
          <p:nvSpPr>
            <p:cNvPr id="5598" name="Google Shape;5598;p80"/>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599" name="Google Shape;5599;p80"/>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0" name="Google Shape;5600;p80"/>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1" name="Google Shape;5601;p80"/>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2" name="Google Shape;5602;p80"/>
          <p:cNvGrpSpPr/>
          <p:nvPr/>
        </p:nvGrpSpPr>
        <p:grpSpPr>
          <a:xfrm>
            <a:off x="3360663" y="3953787"/>
            <a:ext cx="298503" cy="335275"/>
            <a:chOff x="6264300" y="3809300"/>
            <a:chExt cx="423950" cy="476175"/>
          </a:xfrm>
        </p:grpSpPr>
        <p:sp>
          <p:nvSpPr>
            <p:cNvPr id="5603" name="Google Shape;5603;p80"/>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4" name="Google Shape;5604;p80"/>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5" name="Google Shape;5605;p80"/>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06" name="Google Shape;5606;p80"/>
          <p:cNvGrpSpPr/>
          <p:nvPr/>
        </p:nvGrpSpPr>
        <p:grpSpPr>
          <a:xfrm>
            <a:off x="5039841" y="3538881"/>
            <a:ext cx="340573" cy="339271"/>
            <a:chOff x="898875" y="4399275"/>
            <a:chExt cx="483700" cy="481850"/>
          </a:xfrm>
        </p:grpSpPr>
        <p:sp>
          <p:nvSpPr>
            <p:cNvPr id="5607" name="Google Shape;5607;p80"/>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8" name="Google Shape;5608;p80"/>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09" name="Google Shape;5609;p80"/>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0" name="Google Shape;5610;p80"/>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1" name="Google Shape;5611;p80"/>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2" name="Google Shape;5612;p80"/>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3" name="Google Shape;5613;p80"/>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4" name="Google Shape;5614;p80"/>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15" name="Google Shape;5615;p80"/>
          <p:cNvGrpSpPr/>
          <p:nvPr/>
        </p:nvGrpSpPr>
        <p:grpSpPr>
          <a:xfrm>
            <a:off x="5473575" y="3554133"/>
            <a:ext cx="339253" cy="308765"/>
            <a:chOff x="1492675" y="4420975"/>
            <a:chExt cx="481825" cy="438525"/>
          </a:xfrm>
        </p:grpSpPr>
        <p:sp>
          <p:nvSpPr>
            <p:cNvPr id="5616" name="Google Shape;5616;p80"/>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7" name="Google Shape;5617;p80"/>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8" name="Google Shape;5618;p80"/>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19" name="Google Shape;5619;p80"/>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0" name="Google Shape;5620;p80"/>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1" name="Google Shape;5621;p80"/>
          <p:cNvGrpSpPr/>
          <p:nvPr/>
        </p:nvGrpSpPr>
        <p:grpSpPr>
          <a:xfrm>
            <a:off x="5878556" y="3539558"/>
            <a:ext cx="342580" cy="337915"/>
            <a:chOff x="2084100" y="4400250"/>
            <a:chExt cx="486550" cy="479925"/>
          </a:xfrm>
        </p:grpSpPr>
        <p:sp>
          <p:nvSpPr>
            <p:cNvPr id="5622" name="Google Shape;5622;p80"/>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3" name="Google Shape;5623;p80"/>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4" name="Google Shape;5624;p80"/>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5" name="Google Shape;5625;p80"/>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6" name="Google Shape;5626;p80"/>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27" name="Google Shape;5627;p80"/>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28" name="Google Shape;5628;p80"/>
          <p:cNvGrpSpPr/>
          <p:nvPr/>
        </p:nvGrpSpPr>
        <p:grpSpPr>
          <a:xfrm>
            <a:off x="6315036" y="3538907"/>
            <a:ext cx="298169" cy="339218"/>
            <a:chOff x="2707950" y="4399325"/>
            <a:chExt cx="423475" cy="481775"/>
          </a:xfrm>
        </p:grpSpPr>
        <p:sp>
          <p:nvSpPr>
            <p:cNvPr id="5629" name="Google Shape;5629;p80"/>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0" name="Google Shape;5630;p80"/>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1" name="Google Shape;5631;p80"/>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2" name="Google Shape;5632;p80"/>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3" name="Google Shape;5633;p80"/>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4" name="Google Shape;5634;p80"/>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5" name="Google Shape;5635;p80"/>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6" name="Google Shape;5636;p80"/>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7" name="Google Shape;5637;p80"/>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8" name="Google Shape;5638;p80"/>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39" name="Google Shape;5639;p80"/>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0" name="Google Shape;5640;p80"/>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1" name="Google Shape;5641;p80"/>
          <p:cNvGrpSpPr/>
          <p:nvPr/>
        </p:nvGrpSpPr>
        <p:grpSpPr>
          <a:xfrm>
            <a:off x="6744555" y="3538881"/>
            <a:ext cx="275057" cy="339271"/>
            <a:chOff x="3330525" y="4399275"/>
            <a:chExt cx="390650" cy="481850"/>
          </a:xfrm>
        </p:grpSpPr>
        <p:sp>
          <p:nvSpPr>
            <p:cNvPr id="5642" name="Google Shape;5642;p80"/>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3" name="Google Shape;5643;p80"/>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4" name="Google Shape;5644;p80"/>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5" name="Google Shape;5645;p80"/>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6" name="Google Shape;5646;p80"/>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7" name="Google Shape;5647;p80"/>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48" name="Google Shape;5648;p80"/>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49" name="Google Shape;5649;p80"/>
          <p:cNvGrpSpPr/>
          <p:nvPr/>
        </p:nvGrpSpPr>
        <p:grpSpPr>
          <a:xfrm>
            <a:off x="7169084" y="3538890"/>
            <a:ext cx="253265" cy="339253"/>
            <a:chOff x="3938800" y="4399275"/>
            <a:chExt cx="359700" cy="481825"/>
          </a:xfrm>
        </p:grpSpPr>
        <p:sp>
          <p:nvSpPr>
            <p:cNvPr id="5650" name="Google Shape;5650;p80"/>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1" name="Google Shape;5651;p80"/>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2" name="Google Shape;5652;p80"/>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3" name="Google Shape;5653;p80"/>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4" name="Google Shape;5654;p80"/>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55" name="Google Shape;5655;p80"/>
          <p:cNvGrpSpPr/>
          <p:nvPr/>
        </p:nvGrpSpPr>
        <p:grpSpPr>
          <a:xfrm>
            <a:off x="7639862" y="3538890"/>
            <a:ext cx="159039" cy="339253"/>
            <a:chOff x="4584850" y="4399275"/>
            <a:chExt cx="225875" cy="481825"/>
          </a:xfrm>
        </p:grpSpPr>
        <p:sp>
          <p:nvSpPr>
            <p:cNvPr id="5656" name="Google Shape;5656;p80"/>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57" name="Google Shape;5657;p80"/>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58" name="Google Shape;5658;p80"/>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5659" name="Google Shape;5659;p80"/>
          <p:cNvGrpSpPr/>
          <p:nvPr/>
        </p:nvGrpSpPr>
        <p:grpSpPr>
          <a:xfrm>
            <a:off x="1049680" y="3951795"/>
            <a:ext cx="339253" cy="339253"/>
            <a:chOff x="5642550" y="4399275"/>
            <a:chExt cx="481825" cy="481825"/>
          </a:xfrm>
        </p:grpSpPr>
        <p:sp>
          <p:nvSpPr>
            <p:cNvPr id="5660" name="Google Shape;5660;p80"/>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1" name="Google Shape;5661;p80"/>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2" name="Google Shape;5662;p80"/>
          <p:cNvGrpSpPr/>
          <p:nvPr/>
        </p:nvGrpSpPr>
        <p:grpSpPr>
          <a:xfrm>
            <a:off x="2859815" y="3963703"/>
            <a:ext cx="363316" cy="315437"/>
            <a:chOff x="6218300" y="4416175"/>
            <a:chExt cx="516000" cy="448000"/>
          </a:xfrm>
        </p:grpSpPr>
        <p:sp>
          <p:nvSpPr>
            <p:cNvPr id="5663" name="Google Shape;5663;p80"/>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4" name="Google Shape;5664;p80"/>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5" name="Google Shape;5665;p80"/>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66" name="Google Shape;5666;p80"/>
          <p:cNvGrpSpPr/>
          <p:nvPr/>
        </p:nvGrpSpPr>
        <p:grpSpPr>
          <a:xfrm>
            <a:off x="5918879" y="3951792"/>
            <a:ext cx="339253" cy="339253"/>
            <a:chOff x="899850" y="4992125"/>
            <a:chExt cx="481825" cy="481825"/>
          </a:xfrm>
        </p:grpSpPr>
        <p:sp>
          <p:nvSpPr>
            <p:cNvPr id="5667" name="Google Shape;5667;p80"/>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8" name="Google Shape;5668;p80"/>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69" name="Google Shape;5669;p80"/>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0" name="Google Shape;5670;p80"/>
          <p:cNvGrpSpPr/>
          <p:nvPr/>
        </p:nvGrpSpPr>
        <p:grpSpPr>
          <a:xfrm>
            <a:off x="5461708" y="3951792"/>
            <a:ext cx="339253" cy="339253"/>
            <a:chOff x="1492675" y="4992125"/>
            <a:chExt cx="481825" cy="481825"/>
          </a:xfrm>
        </p:grpSpPr>
        <p:sp>
          <p:nvSpPr>
            <p:cNvPr id="5671" name="Google Shape;5671;p80"/>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2" name="Google Shape;5672;p80"/>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3" name="Google Shape;5673;p80"/>
          <p:cNvGrpSpPr/>
          <p:nvPr/>
        </p:nvGrpSpPr>
        <p:grpSpPr>
          <a:xfrm>
            <a:off x="5004462" y="3951792"/>
            <a:ext cx="339253" cy="339253"/>
            <a:chOff x="2085525" y="4992125"/>
            <a:chExt cx="481825" cy="481825"/>
          </a:xfrm>
        </p:grpSpPr>
        <p:sp>
          <p:nvSpPr>
            <p:cNvPr id="5674" name="Google Shape;5674;p80"/>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5" name="Google Shape;5675;p80"/>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76" name="Google Shape;5676;p80"/>
          <p:cNvGrpSpPr/>
          <p:nvPr/>
        </p:nvGrpSpPr>
        <p:grpSpPr>
          <a:xfrm>
            <a:off x="6833221" y="3951792"/>
            <a:ext cx="339253" cy="339253"/>
            <a:chOff x="2678350" y="4992125"/>
            <a:chExt cx="481825" cy="481825"/>
          </a:xfrm>
        </p:grpSpPr>
        <p:sp>
          <p:nvSpPr>
            <p:cNvPr id="5677" name="Google Shape;5677;p80"/>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8" name="Google Shape;5678;p80"/>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79" name="Google Shape;5679;p80"/>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0" name="Google Shape;5680;p80"/>
          <p:cNvGrpSpPr/>
          <p:nvPr/>
        </p:nvGrpSpPr>
        <p:grpSpPr>
          <a:xfrm>
            <a:off x="4628816" y="3951792"/>
            <a:ext cx="339253" cy="339253"/>
            <a:chOff x="3271200" y="4992125"/>
            <a:chExt cx="481825" cy="481825"/>
          </a:xfrm>
        </p:grpSpPr>
        <p:sp>
          <p:nvSpPr>
            <p:cNvPr id="5681" name="Google Shape;5681;p80"/>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2" name="Google Shape;5682;p80"/>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3" name="Google Shape;5683;p80"/>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4" name="Google Shape;5684;p80"/>
          <p:cNvGrpSpPr/>
          <p:nvPr/>
        </p:nvGrpSpPr>
        <p:grpSpPr>
          <a:xfrm>
            <a:off x="7290263" y="3952822"/>
            <a:ext cx="339411" cy="337193"/>
            <a:chOff x="3863900" y="4993625"/>
            <a:chExt cx="482050" cy="478900"/>
          </a:xfrm>
        </p:grpSpPr>
        <p:sp>
          <p:nvSpPr>
            <p:cNvPr id="5685" name="Google Shape;5685;p80"/>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6" name="Google Shape;5686;p80"/>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7" name="Google Shape;5687;p80"/>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88" name="Google Shape;5688;p80"/>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89" name="Google Shape;5689;p80"/>
          <p:cNvGrpSpPr/>
          <p:nvPr/>
        </p:nvGrpSpPr>
        <p:grpSpPr>
          <a:xfrm>
            <a:off x="7747437" y="3952822"/>
            <a:ext cx="339411" cy="337193"/>
            <a:chOff x="4456725" y="4993625"/>
            <a:chExt cx="482050" cy="478900"/>
          </a:xfrm>
        </p:grpSpPr>
        <p:sp>
          <p:nvSpPr>
            <p:cNvPr id="5690" name="Google Shape;5690;p80"/>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1" name="Google Shape;5691;p80"/>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2" name="Google Shape;5692;p80"/>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3" name="Google Shape;5693;p80"/>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5694" name="Google Shape;5694;p80"/>
          <p:cNvGrpSpPr/>
          <p:nvPr/>
        </p:nvGrpSpPr>
        <p:grpSpPr>
          <a:xfrm>
            <a:off x="6376030" y="3952813"/>
            <a:ext cx="339411" cy="337211"/>
            <a:chOff x="5049575" y="4993600"/>
            <a:chExt cx="482050" cy="478925"/>
          </a:xfrm>
        </p:grpSpPr>
        <p:sp>
          <p:nvSpPr>
            <p:cNvPr id="5695" name="Google Shape;5695;p80"/>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6" name="Google Shape;5696;p80"/>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7" name="Google Shape;5697;p80"/>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5698" name="Google Shape;5698;p80"/>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5699" name="Google Shape;5699;p80"/>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5700" name="Google Shape;5700;p80"/>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...and our sets of editable icons</a:t>
            </a:r>
            <a:endParaRPr sz="2400">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5704"/>
        <p:cNvGrpSpPr/>
        <p:nvPr/>
      </p:nvGrpSpPr>
      <p:grpSpPr>
        <a:xfrm>
          <a:off x="0" y="0"/>
          <a:ext cx="0" cy="0"/>
          <a:chOff x="0" y="0"/>
          <a:chExt cx="0" cy="0"/>
        </a:xfrm>
      </p:grpSpPr>
      <p:grpSp>
        <p:nvGrpSpPr>
          <p:cNvPr id="5705" name="Google Shape;5705;p81"/>
          <p:cNvGrpSpPr/>
          <p:nvPr/>
        </p:nvGrpSpPr>
        <p:grpSpPr>
          <a:xfrm>
            <a:off x="876361" y="1308054"/>
            <a:ext cx="322099" cy="370529"/>
            <a:chOff x="-42971725" y="3217825"/>
            <a:chExt cx="275675" cy="317125"/>
          </a:xfrm>
        </p:grpSpPr>
        <p:sp>
          <p:nvSpPr>
            <p:cNvPr id="5706" name="Google Shape;5706;p81"/>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81"/>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1"/>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81"/>
          <p:cNvGrpSpPr/>
          <p:nvPr/>
        </p:nvGrpSpPr>
        <p:grpSpPr>
          <a:xfrm>
            <a:off x="848276" y="1776710"/>
            <a:ext cx="378270" cy="337551"/>
            <a:chOff x="-42996150" y="3612600"/>
            <a:chExt cx="323750" cy="288900"/>
          </a:xfrm>
        </p:grpSpPr>
        <p:sp>
          <p:nvSpPr>
            <p:cNvPr id="5710" name="Google Shape;5710;p81"/>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1"/>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81"/>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3" name="Google Shape;5713;p81"/>
          <p:cNvGrpSpPr/>
          <p:nvPr/>
        </p:nvGrpSpPr>
        <p:grpSpPr>
          <a:xfrm>
            <a:off x="851036" y="2186080"/>
            <a:ext cx="372749" cy="370909"/>
            <a:chOff x="-42994575" y="3950300"/>
            <a:chExt cx="319025" cy="317450"/>
          </a:xfrm>
        </p:grpSpPr>
        <p:sp>
          <p:nvSpPr>
            <p:cNvPr id="5714" name="Google Shape;5714;p81"/>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81"/>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81"/>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7" name="Google Shape;5717;p81"/>
          <p:cNvGrpSpPr/>
          <p:nvPr/>
        </p:nvGrpSpPr>
        <p:grpSpPr>
          <a:xfrm>
            <a:off x="3004431" y="1332912"/>
            <a:ext cx="371785" cy="370879"/>
            <a:chOff x="-41111350" y="3239100"/>
            <a:chExt cx="318200" cy="317425"/>
          </a:xfrm>
        </p:grpSpPr>
        <p:sp>
          <p:nvSpPr>
            <p:cNvPr id="5718" name="Google Shape;5718;p81"/>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81"/>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1"/>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81"/>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2" name="Google Shape;5722;p81"/>
          <p:cNvGrpSpPr/>
          <p:nvPr/>
        </p:nvGrpSpPr>
        <p:grpSpPr>
          <a:xfrm>
            <a:off x="3000751" y="1768444"/>
            <a:ext cx="379146" cy="370967"/>
            <a:chOff x="-41117650" y="3605525"/>
            <a:chExt cx="324500" cy="317500"/>
          </a:xfrm>
        </p:grpSpPr>
        <p:sp>
          <p:nvSpPr>
            <p:cNvPr id="5723" name="Google Shape;5723;p81"/>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81"/>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81"/>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26" name="Google Shape;5726;p81"/>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27" name="Google Shape;5727;p81"/>
          <p:cNvGrpSpPr/>
          <p:nvPr/>
        </p:nvGrpSpPr>
        <p:grpSpPr>
          <a:xfrm>
            <a:off x="1827005" y="2659967"/>
            <a:ext cx="216271" cy="371814"/>
            <a:chOff x="-39205300" y="3220175"/>
            <a:chExt cx="185100" cy="318225"/>
          </a:xfrm>
        </p:grpSpPr>
        <p:sp>
          <p:nvSpPr>
            <p:cNvPr id="5728" name="Google Shape;5728;p81"/>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1"/>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1"/>
          <p:cNvGrpSpPr/>
          <p:nvPr/>
        </p:nvGrpSpPr>
        <p:grpSpPr>
          <a:xfrm>
            <a:off x="1792533" y="3120038"/>
            <a:ext cx="300016" cy="369273"/>
            <a:chOff x="-39248625" y="3588600"/>
            <a:chExt cx="256775" cy="316050"/>
          </a:xfrm>
        </p:grpSpPr>
        <p:sp>
          <p:nvSpPr>
            <p:cNvPr id="5731" name="Google Shape;5731;p81"/>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1"/>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33" name="Google Shape;5733;p81"/>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81"/>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5" name="Google Shape;5735;p81"/>
          <p:cNvGrpSpPr/>
          <p:nvPr/>
        </p:nvGrpSpPr>
        <p:grpSpPr>
          <a:xfrm>
            <a:off x="1243246" y="1308054"/>
            <a:ext cx="429504" cy="370879"/>
            <a:chOff x="-42651700" y="3217825"/>
            <a:chExt cx="367600" cy="317425"/>
          </a:xfrm>
        </p:grpSpPr>
        <p:sp>
          <p:nvSpPr>
            <p:cNvPr id="5736" name="Google Shape;5736;p81"/>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81"/>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1"/>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81"/>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0" name="Google Shape;5740;p81"/>
          <p:cNvGrpSpPr/>
          <p:nvPr/>
        </p:nvGrpSpPr>
        <p:grpSpPr>
          <a:xfrm>
            <a:off x="1278678" y="1747704"/>
            <a:ext cx="358640" cy="363226"/>
            <a:chOff x="-42617300" y="3587775"/>
            <a:chExt cx="306950" cy="310875"/>
          </a:xfrm>
        </p:grpSpPr>
        <p:sp>
          <p:nvSpPr>
            <p:cNvPr id="5741" name="Google Shape;5741;p81"/>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81"/>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43" name="Google Shape;5743;p81"/>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44" name="Google Shape;5744;p81"/>
          <p:cNvGrpSpPr/>
          <p:nvPr/>
        </p:nvGrpSpPr>
        <p:grpSpPr>
          <a:xfrm>
            <a:off x="3450506" y="1332445"/>
            <a:ext cx="376926" cy="370324"/>
            <a:chOff x="-40748275" y="3238700"/>
            <a:chExt cx="322600" cy="316950"/>
          </a:xfrm>
        </p:grpSpPr>
        <p:sp>
          <p:nvSpPr>
            <p:cNvPr id="5745" name="Google Shape;5745;p81"/>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81"/>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1"/>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81"/>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81"/>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1"/>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1"/>
          <p:cNvGrpSpPr/>
          <p:nvPr/>
        </p:nvGrpSpPr>
        <p:grpSpPr>
          <a:xfrm>
            <a:off x="3453062" y="1800429"/>
            <a:ext cx="371814" cy="338690"/>
            <a:chOff x="-40745125" y="3632900"/>
            <a:chExt cx="318225" cy="289875"/>
          </a:xfrm>
        </p:grpSpPr>
        <p:sp>
          <p:nvSpPr>
            <p:cNvPr id="5752" name="Google Shape;5752;p81"/>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1"/>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81"/>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81"/>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1"/>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81"/>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81"/>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9" name="Google Shape;5759;p81"/>
          <p:cNvGrpSpPr/>
          <p:nvPr/>
        </p:nvGrpSpPr>
        <p:grpSpPr>
          <a:xfrm>
            <a:off x="3457209" y="2211639"/>
            <a:ext cx="363518" cy="370178"/>
            <a:chOff x="-40742750" y="3972175"/>
            <a:chExt cx="311125" cy="316825"/>
          </a:xfrm>
        </p:grpSpPr>
        <p:sp>
          <p:nvSpPr>
            <p:cNvPr id="5760" name="Google Shape;5760;p81"/>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81"/>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2" name="Google Shape;5762;p81"/>
          <p:cNvGrpSpPr/>
          <p:nvPr/>
        </p:nvGrpSpPr>
        <p:grpSpPr>
          <a:xfrm>
            <a:off x="2239871" y="2661807"/>
            <a:ext cx="266892" cy="369974"/>
            <a:chOff x="-38860325" y="3221750"/>
            <a:chExt cx="228425" cy="316650"/>
          </a:xfrm>
        </p:grpSpPr>
        <p:sp>
          <p:nvSpPr>
            <p:cNvPr id="5763" name="Google Shape;5763;p81"/>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81"/>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1"/>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81"/>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7" name="Google Shape;5767;p81"/>
          <p:cNvGrpSpPr/>
          <p:nvPr/>
        </p:nvGrpSpPr>
        <p:grpSpPr>
          <a:xfrm>
            <a:off x="2190678" y="3123864"/>
            <a:ext cx="380081" cy="367111"/>
            <a:chOff x="-38905225" y="3591875"/>
            <a:chExt cx="325300" cy="314200"/>
          </a:xfrm>
        </p:grpSpPr>
        <p:sp>
          <p:nvSpPr>
            <p:cNvPr id="5768" name="Google Shape;5768;p81"/>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81"/>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81"/>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1" name="Google Shape;5771;p81"/>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2" name="Google Shape;5772;p81"/>
          <p:cNvGrpSpPr/>
          <p:nvPr/>
        </p:nvGrpSpPr>
        <p:grpSpPr>
          <a:xfrm>
            <a:off x="3997427" y="3108944"/>
            <a:ext cx="290815" cy="369740"/>
            <a:chOff x="-37370925" y="3579105"/>
            <a:chExt cx="248900" cy="316450"/>
          </a:xfrm>
        </p:grpSpPr>
        <p:sp>
          <p:nvSpPr>
            <p:cNvPr id="5773" name="Google Shape;5773;p81"/>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1"/>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75" name="Google Shape;5775;p81"/>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81"/>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77" name="Google Shape;5777;p81"/>
          <p:cNvGrpSpPr/>
          <p:nvPr/>
        </p:nvGrpSpPr>
        <p:grpSpPr>
          <a:xfrm>
            <a:off x="1690803" y="2187015"/>
            <a:ext cx="371814" cy="369974"/>
            <a:chOff x="-42259725" y="3951100"/>
            <a:chExt cx="318225" cy="316650"/>
          </a:xfrm>
        </p:grpSpPr>
        <p:sp>
          <p:nvSpPr>
            <p:cNvPr id="5778" name="Google Shape;5778;p81"/>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81"/>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0" name="Google Shape;5780;p81"/>
          <p:cNvGrpSpPr/>
          <p:nvPr/>
        </p:nvGrpSpPr>
        <p:grpSpPr>
          <a:xfrm>
            <a:off x="3889164" y="1366036"/>
            <a:ext cx="370879" cy="337755"/>
            <a:chOff x="-40378075" y="3267450"/>
            <a:chExt cx="317425" cy="289075"/>
          </a:xfrm>
        </p:grpSpPr>
        <p:sp>
          <p:nvSpPr>
            <p:cNvPr id="5781" name="Google Shape;5781;p81"/>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81"/>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1"/>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81"/>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5" name="Google Shape;5785;p81"/>
          <p:cNvGrpSpPr/>
          <p:nvPr/>
        </p:nvGrpSpPr>
        <p:grpSpPr>
          <a:xfrm>
            <a:off x="3892830" y="1767304"/>
            <a:ext cx="363548" cy="369974"/>
            <a:chOff x="-40372575" y="3604550"/>
            <a:chExt cx="311150" cy="316650"/>
          </a:xfrm>
        </p:grpSpPr>
        <p:sp>
          <p:nvSpPr>
            <p:cNvPr id="5786" name="Google Shape;5786;p81"/>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81"/>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81"/>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89" name="Google Shape;5789;p81"/>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90" name="Google Shape;5790;p81"/>
          <p:cNvGrpSpPr/>
          <p:nvPr/>
        </p:nvGrpSpPr>
        <p:grpSpPr>
          <a:xfrm>
            <a:off x="2616780" y="2659967"/>
            <a:ext cx="399038" cy="372165"/>
            <a:chOff x="-38542250" y="3220175"/>
            <a:chExt cx="341525" cy="318525"/>
          </a:xfrm>
        </p:grpSpPr>
        <p:sp>
          <p:nvSpPr>
            <p:cNvPr id="5791" name="Google Shape;5791;p81"/>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1"/>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81"/>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4" name="Google Shape;5794;p81"/>
          <p:cNvGrpSpPr/>
          <p:nvPr/>
        </p:nvGrpSpPr>
        <p:grpSpPr>
          <a:xfrm>
            <a:off x="2638712" y="3119337"/>
            <a:ext cx="369974" cy="369068"/>
            <a:chOff x="-38537400" y="3588000"/>
            <a:chExt cx="316650" cy="315875"/>
          </a:xfrm>
        </p:grpSpPr>
        <p:sp>
          <p:nvSpPr>
            <p:cNvPr id="5795" name="Google Shape;5795;p81"/>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81"/>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81"/>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1"/>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1"/>
          <p:cNvGrpSpPr/>
          <p:nvPr/>
        </p:nvGrpSpPr>
        <p:grpSpPr>
          <a:xfrm>
            <a:off x="2637792" y="3576866"/>
            <a:ext cx="371814" cy="369974"/>
            <a:chOff x="-38538975" y="3954250"/>
            <a:chExt cx="318225" cy="316650"/>
          </a:xfrm>
        </p:grpSpPr>
        <p:sp>
          <p:nvSpPr>
            <p:cNvPr id="5800" name="Google Shape;5800;p81"/>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1"/>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1"/>
          <p:cNvGrpSpPr/>
          <p:nvPr/>
        </p:nvGrpSpPr>
        <p:grpSpPr>
          <a:xfrm>
            <a:off x="3955104" y="3571793"/>
            <a:ext cx="375465" cy="371814"/>
            <a:chOff x="-37385100" y="3949908"/>
            <a:chExt cx="321350" cy="318225"/>
          </a:xfrm>
        </p:grpSpPr>
        <p:sp>
          <p:nvSpPr>
            <p:cNvPr id="5803" name="Google Shape;5803;p81"/>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1"/>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1"/>
          <p:cNvGrpSpPr/>
          <p:nvPr/>
        </p:nvGrpSpPr>
        <p:grpSpPr>
          <a:xfrm>
            <a:off x="2130763" y="1307353"/>
            <a:ext cx="370909" cy="370675"/>
            <a:chOff x="-41895050" y="3217225"/>
            <a:chExt cx="317450" cy="317250"/>
          </a:xfrm>
        </p:grpSpPr>
        <p:sp>
          <p:nvSpPr>
            <p:cNvPr id="5806" name="Google Shape;5806;p81"/>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1"/>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81"/>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81"/>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1"/>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1"/>
          <p:cNvGrpSpPr/>
          <p:nvPr/>
        </p:nvGrpSpPr>
        <p:grpSpPr>
          <a:xfrm>
            <a:off x="2130310" y="1744287"/>
            <a:ext cx="371814" cy="369974"/>
            <a:chOff x="-41893475" y="3584850"/>
            <a:chExt cx="318225" cy="316650"/>
          </a:xfrm>
        </p:grpSpPr>
        <p:sp>
          <p:nvSpPr>
            <p:cNvPr id="5812" name="Google Shape;5812;p81"/>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1"/>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81"/>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81"/>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16" name="Google Shape;5816;p81"/>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81"/>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18" name="Google Shape;5818;p81"/>
          <p:cNvGrpSpPr/>
          <p:nvPr/>
        </p:nvGrpSpPr>
        <p:grpSpPr>
          <a:xfrm>
            <a:off x="900338" y="3139579"/>
            <a:ext cx="337522" cy="370909"/>
            <a:chOff x="-39998250" y="3605325"/>
            <a:chExt cx="288875" cy="317450"/>
          </a:xfrm>
        </p:grpSpPr>
        <p:sp>
          <p:nvSpPr>
            <p:cNvPr id="5819" name="Google Shape;5819;p81"/>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81"/>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1" name="Google Shape;5821;p81"/>
          <p:cNvGrpSpPr/>
          <p:nvPr/>
        </p:nvGrpSpPr>
        <p:grpSpPr>
          <a:xfrm>
            <a:off x="884112" y="3598043"/>
            <a:ext cx="369974" cy="369945"/>
            <a:chOff x="-40011050" y="3972375"/>
            <a:chExt cx="316650" cy="316625"/>
          </a:xfrm>
        </p:grpSpPr>
        <p:sp>
          <p:nvSpPr>
            <p:cNvPr id="5822" name="Google Shape;5822;p81"/>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81"/>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4" name="Google Shape;5824;p81"/>
          <p:cNvGrpSpPr/>
          <p:nvPr/>
        </p:nvGrpSpPr>
        <p:grpSpPr>
          <a:xfrm>
            <a:off x="3116043" y="2662742"/>
            <a:ext cx="266921" cy="369039"/>
            <a:chOff x="-38129425" y="3222550"/>
            <a:chExt cx="228450" cy="315850"/>
          </a:xfrm>
        </p:grpSpPr>
        <p:sp>
          <p:nvSpPr>
            <p:cNvPr id="5825" name="Google Shape;5825;p81"/>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81"/>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7" name="Google Shape;5827;p81"/>
          <p:cNvGrpSpPr/>
          <p:nvPr/>
        </p:nvGrpSpPr>
        <p:grpSpPr>
          <a:xfrm>
            <a:off x="3071012" y="3119337"/>
            <a:ext cx="371785" cy="369974"/>
            <a:chOff x="-38172725" y="3588000"/>
            <a:chExt cx="318200" cy="316650"/>
          </a:xfrm>
        </p:grpSpPr>
        <p:sp>
          <p:nvSpPr>
            <p:cNvPr id="5828" name="Google Shape;5828;p81"/>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81"/>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81"/>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1"/>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81"/>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81"/>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1"/>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81"/>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6" name="Google Shape;5836;p81"/>
          <p:cNvGrpSpPr/>
          <p:nvPr/>
        </p:nvGrpSpPr>
        <p:grpSpPr>
          <a:xfrm>
            <a:off x="3146914" y="3577772"/>
            <a:ext cx="219981" cy="369974"/>
            <a:chOff x="-38109725" y="3955025"/>
            <a:chExt cx="188275" cy="316650"/>
          </a:xfrm>
        </p:grpSpPr>
        <p:sp>
          <p:nvSpPr>
            <p:cNvPr id="5837" name="Google Shape;5837;p81"/>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81"/>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9" name="Google Shape;5839;p81"/>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1"/>
          <p:cNvGrpSpPr/>
          <p:nvPr/>
        </p:nvGrpSpPr>
        <p:grpSpPr>
          <a:xfrm>
            <a:off x="2562313" y="1309193"/>
            <a:ext cx="373654" cy="369068"/>
            <a:chOff x="-41530375" y="3218800"/>
            <a:chExt cx="319800" cy="315875"/>
          </a:xfrm>
        </p:grpSpPr>
        <p:sp>
          <p:nvSpPr>
            <p:cNvPr id="5841" name="Google Shape;5841;p81"/>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1"/>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1"/>
          <p:cNvGrpSpPr/>
          <p:nvPr/>
        </p:nvGrpSpPr>
        <p:grpSpPr>
          <a:xfrm>
            <a:off x="2564607" y="1824351"/>
            <a:ext cx="369068" cy="289004"/>
            <a:chOff x="-41526450" y="3653375"/>
            <a:chExt cx="315875" cy="247350"/>
          </a:xfrm>
        </p:grpSpPr>
        <p:sp>
          <p:nvSpPr>
            <p:cNvPr id="5844" name="Google Shape;5844;p81"/>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1"/>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6" name="Google Shape;5846;p81"/>
          <p:cNvGrpSpPr/>
          <p:nvPr/>
        </p:nvGrpSpPr>
        <p:grpSpPr>
          <a:xfrm>
            <a:off x="2565994" y="2187015"/>
            <a:ext cx="366293" cy="369974"/>
            <a:chOff x="-41526450" y="3951100"/>
            <a:chExt cx="313500" cy="316650"/>
          </a:xfrm>
        </p:grpSpPr>
        <p:sp>
          <p:nvSpPr>
            <p:cNvPr id="5847" name="Google Shape;5847;p81"/>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81"/>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81"/>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0" name="Google Shape;5850;p81"/>
          <p:cNvGrpSpPr/>
          <p:nvPr/>
        </p:nvGrpSpPr>
        <p:grpSpPr>
          <a:xfrm>
            <a:off x="1331249" y="2681144"/>
            <a:ext cx="339595" cy="371814"/>
            <a:chOff x="-39625900" y="3238300"/>
            <a:chExt cx="290650" cy="318225"/>
          </a:xfrm>
        </p:grpSpPr>
        <p:sp>
          <p:nvSpPr>
            <p:cNvPr id="5851" name="Google Shape;5851;p81"/>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81"/>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53" name="Google Shape;5853;p81"/>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54" name="Google Shape;5854;p81"/>
          <p:cNvGrpSpPr/>
          <p:nvPr/>
        </p:nvGrpSpPr>
        <p:grpSpPr>
          <a:xfrm>
            <a:off x="1325300" y="3597605"/>
            <a:ext cx="366293" cy="370441"/>
            <a:chOff x="-39647175" y="3972000"/>
            <a:chExt cx="313500" cy="317050"/>
          </a:xfrm>
        </p:grpSpPr>
        <p:sp>
          <p:nvSpPr>
            <p:cNvPr id="5855" name="Google Shape;5855;p81"/>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1"/>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81"/>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8" name="Google Shape;5858;p81"/>
          <p:cNvGrpSpPr/>
          <p:nvPr/>
        </p:nvGrpSpPr>
        <p:grpSpPr>
          <a:xfrm>
            <a:off x="3494427" y="2661603"/>
            <a:ext cx="375495" cy="370879"/>
            <a:chOff x="-37808850" y="3221575"/>
            <a:chExt cx="321375" cy="317425"/>
          </a:xfrm>
        </p:grpSpPr>
        <p:sp>
          <p:nvSpPr>
            <p:cNvPr id="5859" name="Google Shape;5859;p81"/>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81"/>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1" name="Google Shape;5861;p81"/>
          <p:cNvGrpSpPr/>
          <p:nvPr/>
        </p:nvGrpSpPr>
        <p:grpSpPr>
          <a:xfrm>
            <a:off x="3503201" y="3183634"/>
            <a:ext cx="372749" cy="241158"/>
            <a:chOff x="-37806500" y="3643030"/>
            <a:chExt cx="319025" cy="206400"/>
          </a:xfrm>
        </p:grpSpPr>
        <p:sp>
          <p:nvSpPr>
            <p:cNvPr id="5862" name="Google Shape;5862;p81"/>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81"/>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4" name="Google Shape;5864;p81"/>
          <p:cNvGrpSpPr/>
          <p:nvPr/>
        </p:nvGrpSpPr>
        <p:grpSpPr>
          <a:xfrm>
            <a:off x="3505508" y="3575931"/>
            <a:ext cx="368134" cy="371814"/>
            <a:chOff x="-37804925" y="3953450"/>
            <a:chExt cx="315075" cy="318225"/>
          </a:xfrm>
        </p:grpSpPr>
        <p:sp>
          <p:nvSpPr>
            <p:cNvPr id="5865" name="Google Shape;5865;p81"/>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81"/>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81"/>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68" name="Google Shape;5868;p81"/>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69" name="Google Shape;5869;p81"/>
          <p:cNvGrpSpPr/>
          <p:nvPr/>
        </p:nvGrpSpPr>
        <p:grpSpPr>
          <a:xfrm>
            <a:off x="4860977" y="1328538"/>
            <a:ext cx="355663" cy="308725"/>
            <a:chOff x="-28462125" y="3199700"/>
            <a:chExt cx="298550" cy="259150"/>
          </a:xfrm>
        </p:grpSpPr>
        <p:sp>
          <p:nvSpPr>
            <p:cNvPr id="5870" name="Google Shape;5870;p81"/>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1"/>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81"/>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3" name="Google Shape;5873;p81"/>
          <p:cNvGrpSpPr/>
          <p:nvPr/>
        </p:nvGrpSpPr>
        <p:grpSpPr>
          <a:xfrm>
            <a:off x="4861930" y="1763228"/>
            <a:ext cx="353757" cy="352833"/>
            <a:chOff x="-28461325" y="3545475"/>
            <a:chExt cx="296950" cy="296175"/>
          </a:xfrm>
        </p:grpSpPr>
        <p:sp>
          <p:nvSpPr>
            <p:cNvPr id="5874" name="Google Shape;5874;p81"/>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81"/>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81"/>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1"/>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81"/>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81"/>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0" name="Google Shape;5880;p81"/>
          <p:cNvGrpSpPr/>
          <p:nvPr/>
        </p:nvGrpSpPr>
        <p:grpSpPr>
          <a:xfrm>
            <a:off x="4858162" y="2213272"/>
            <a:ext cx="361292" cy="352803"/>
            <a:chOff x="-28463700" y="3914875"/>
            <a:chExt cx="303275" cy="296150"/>
          </a:xfrm>
        </p:grpSpPr>
        <p:sp>
          <p:nvSpPr>
            <p:cNvPr id="5881" name="Google Shape;5881;p81"/>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81"/>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3" name="Google Shape;5883;p81"/>
          <p:cNvGrpSpPr/>
          <p:nvPr/>
        </p:nvGrpSpPr>
        <p:grpSpPr>
          <a:xfrm>
            <a:off x="7092947" y="1369355"/>
            <a:ext cx="351880" cy="227092"/>
            <a:chOff x="-26573400" y="3224125"/>
            <a:chExt cx="295375" cy="190625"/>
          </a:xfrm>
        </p:grpSpPr>
        <p:sp>
          <p:nvSpPr>
            <p:cNvPr id="5884" name="Google Shape;5884;p81"/>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1"/>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6" name="Google Shape;5886;p81"/>
          <p:cNvGrpSpPr/>
          <p:nvPr/>
        </p:nvGrpSpPr>
        <p:grpSpPr>
          <a:xfrm>
            <a:off x="7092947" y="1763690"/>
            <a:ext cx="351880" cy="351910"/>
            <a:chOff x="-26573400" y="3546250"/>
            <a:chExt cx="295375" cy="295400"/>
          </a:xfrm>
        </p:grpSpPr>
        <p:sp>
          <p:nvSpPr>
            <p:cNvPr id="5887" name="Google Shape;5887;p81"/>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1"/>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81"/>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81"/>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1"/>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1"/>
          <p:cNvGrpSpPr/>
          <p:nvPr/>
        </p:nvGrpSpPr>
        <p:grpSpPr>
          <a:xfrm>
            <a:off x="7081228" y="2213599"/>
            <a:ext cx="375319" cy="352148"/>
            <a:chOff x="-26583625" y="3917025"/>
            <a:chExt cx="315050" cy="295600"/>
          </a:xfrm>
        </p:grpSpPr>
        <p:sp>
          <p:nvSpPr>
            <p:cNvPr id="5893" name="Google Shape;5893;p81"/>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1"/>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81"/>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81"/>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97" name="Google Shape;5897;p81"/>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98" name="Google Shape;5898;p81"/>
          <p:cNvGrpSpPr/>
          <p:nvPr/>
        </p:nvGrpSpPr>
        <p:grpSpPr>
          <a:xfrm>
            <a:off x="5779742" y="3172629"/>
            <a:ext cx="289039" cy="352833"/>
            <a:chOff x="-24694925" y="3518700"/>
            <a:chExt cx="242625" cy="296175"/>
          </a:xfrm>
        </p:grpSpPr>
        <p:sp>
          <p:nvSpPr>
            <p:cNvPr id="5899" name="Google Shape;5899;p81"/>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1"/>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81"/>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81"/>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3" name="Google Shape;5903;p81"/>
          <p:cNvGrpSpPr/>
          <p:nvPr/>
        </p:nvGrpSpPr>
        <p:grpSpPr>
          <a:xfrm>
            <a:off x="5779280" y="3622657"/>
            <a:ext cx="289962" cy="352833"/>
            <a:chOff x="-24709100" y="3888875"/>
            <a:chExt cx="243400" cy="296175"/>
          </a:xfrm>
        </p:grpSpPr>
        <p:sp>
          <p:nvSpPr>
            <p:cNvPr id="5904" name="Google Shape;5904;p81"/>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81"/>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1"/>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1"/>
          <p:cNvGrpSpPr/>
          <p:nvPr/>
        </p:nvGrpSpPr>
        <p:grpSpPr>
          <a:xfrm>
            <a:off x="7979280" y="2695320"/>
            <a:ext cx="356556" cy="349557"/>
            <a:chOff x="-22863675" y="3131775"/>
            <a:chExt cx="299300" cy="293425"/>
          </a:xfrm>
        </p:grpSpPr>
        <p:sp>
          <p:nvSpPr>
            <p:cNvPr id="5908" name="Google Shape;5908;p81"/>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1"/>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81"/>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1" name="Google Shape;5911;p81"/>
          <p:cNvGrpSpPr/>
          <p:nvPr/>
        </p:nvGrpSpPr>
        <p:grpSpPr>
          <a:xfrm>
            <a:off x="5322144" y="1306499"/>
            <a:ext cx="310602" cy="352803"/>
            <a:chOff x="-28069875" y="3175300"/>
            <a:chExt cx="260725" cy="296150"/>
          </a:xfrm>
        </p:grpSpPr>
        <p:sp>
          <p:nvSpPr>
            <p:cNvPr id="5912" name="Google Shape;5912;p81"/>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81"/>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81"/>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1"/>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81"/>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81"/>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1"/>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81"/>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81"/>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1" name="Google Shape;5921;p81"/>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22" name="Google Shape;5922;p81"/>
          <p:cNvGrpSpPr/>
          <p:nvPr/>
        </p:nvGrpSpPr>
        <p:grpSpPr>
          <a:xfrm>
            <a:off x="5363423" y="2213733"/>
            <a:ext cx="228045" cy="351880"/>
            <a:chOff x="-28032075" y="3916450"/>
            <a:chExt cx="191425" cy="295375"/>
          </a:xfrm>
        </p:grpSpPr>
        <p:sp>
          <p:nvSpPr>
            <p:cNvPr id="5923" name="Google Shape;5923;p81"/>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1"/>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81"/>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6" name="Google Shape;5926;p81"/>
          <p:cNvGrpSpPr/>
          <p:nvPr/>
        </p:nvGrpSpPr>
        <p:grpSpPr>
          <a:xfrm>
            <a:off x="7528769" y="1306484"/>
            <a:ext cx="352833" cy="352833"/>
            <a:chOff x="-26201650" y="3176075"/>
            <a:chExt cx="296175" cy="296175"/>
          </a:xfrm>
        </p:grpSpPr>
        <p:sp>
          <p:nvSpPr>
            <p:cNvPr id="5927" name="Google Shape;5927;p81"/>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81"/>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9" name="Google Shape;5929;p81"/>
          <p:cNvGrpSpPr/>
          <p:nvPr/>
        </p:nvGrpSpPr>
        <p:grpSpPr>
          <a:xfrm>
            <a:off x="7528293" y="1763705"/>
            <a:ext cx="353786" cy="351880"/>
            <a:chOff x="-26204800" y="3547050"/>
            <a:chExt cx="296975" cy="295375"/>
          </a:xfrm>
        </p:grpSpPr>
        <p:sp>
          <p:nvSpPr>
            <p:cNvPr id="5930" name="Google Shape;5930;p81"/>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81"/>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2" name="Google Shape;5932;p81"/>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3" name="Google Shape;5933;p81"/>
          <p:cNvGrpSpPr/>
          <p:nvPr/>
        </p:nvGrpSpPr>
        <p:grpSpPr>
          <a:xfrm>
            <a:off x="6199548" y="2693683"/>
            <a:ext cx="345328" cy="352833"/>
            <a:chOff x="-24353875" y="3147725"/>
            <a:chExt cx="289875" cy="296175"/>
          </a:xfrm>
        </p:grpSpPr>
        <p:sp>
          <p:nvSpPr>
            <p:cNvPr id="5934" name="Google Shape;5934;p81"/>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5" name="Google Shape;5935;p81"/>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6" name="Google Shape;5936;p81"/>
          <p:cNvGrpSpPr/>
          <p:nvPr/>
        </p:nvGrpSpPr>
        <p:grpSpPr>
          <a:xfrm>
            <a:off x="6207530" y="3173090"/>
            <a:ext cx="329365" cy="351910"/>
            <a:chOff x="-24344425" y="3519475"/>
            <a:chExt cx="276475" cy="295400"/>
          </a:xfrm>
        </p:grpSpPr>
        <p:sp>
          <p:nvSpPr>
            <p:cNvPr id="5937" name="Google Shape;5937;p81"/>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8" name="Google Shape;5938;p81"/>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9" name="Google Shape;5939;p81"/>
          <p:cNvGrpSpPr/>
          <p:nvPr/>
        </p:nvGrpSpPr>
        <p:grpSpPr>
          <a:xfrm>
            <a:off x="6197210" y="3625010"/>
            <a:ext cx="350004" cy="348128"/>
            <a:chOff x="-24353075" y="3891250"/>
            <a:chExt cx="293800" cy="292225"/>
          </a:xfrm>
        </p:grpSpPr>
        <p:sp>
          <p:nvSpPr>
            <p:cNvPr id="5940" name="Google Shape;5940;p81"/>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81"/>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2" name="Google Shape;5942;p81"/>
          <p:cNvGrpSpPr/>
          <p:nvPr/>
        </p:nvGrpSpPr>
        <p:grpSpPr>
          <a:xfrm>
            <a:off x="7980681" y="3173313"/>
            <a:ext cx="353757" cy="351463"/>
            <a:chOff x="-22845575" y="3504075"/>
            <a:chExt cx="296950" cy="295025"/>
          </a:xfrm>
        </p:grpSpPr>
        <p:sp>
          <p:nvSpPr>
            <p:cNvPr id="5943" name="Google Shape;5943;p81"/>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81"/>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5" name="Google Shape;5945;p81"/>
          <p:cNvGrpSpPr/>
          <p:nvPr/>
        </p:nvGrpSpPr>
        <p:grpSpPr>
          <a:xfrm>
            <a:off x="5773862" y="1306961"/>
            <a:ext cx="299344" cy="351880"/>
            <a:chOff x="-27691025" y="3175300"/>
            <a:chExt cx="251275" cy="295375"/>
          </a:xfrm>
        </p:grpSpPr>
        <p:sp>
          <p:nvSpPr>
            <p:cNvPr id="5946" name="Google Shape;5946;p81"/>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81"/>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1"/>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81"/>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0" name="Google Shape;5950;p81"/>
          <p:cNvGrpSpPr/>
          <p:nvPr/>
        </p:nvGrpSpPr>
        <p:grpSpPr>
          <a:xfrm>
            <a:off x="5746179" y="1825637"/>
            <a:ext cx="354710" cy="228015"/>
            <a:chOff x="-27721750" y="3598250"/>
            <a:chExt cx="297750" cy="191400"/>
          </a:xfrm>
        </p:grpSpPr>
        <p:sp>
          <p:nvSpPr>
            <p:cNvPr id="5951" name="Google Shape;5951;p81"/>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81"/>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3" name="Google Shape;5953;p81"/>
          <p:cNvGrpSpPr/>
          <p:nvPr/>
        </p:nvGrpSpPr>
        <p:grpSpPr>
          <a:xfrm>
            <a:off x="5747579" y="2219183"/>
            <a:ext cx="351910" cy="340980"/>
            <a:chOff x="-27719400" y="3925600"/>
            <a:chExt cx="295400" cy="286225"/>
          </a:xfrm>
        </p:grpSpPr>
        <p:sp>
          <p:nvSpPr>
            <p:cNvPr id="5954" name="Google Shape;5954;p81"/>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81"/>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6" name="Google Shape;5956;p81"/>
          <p:cNvGrpSpPr/>
          <p:nvPr/>
        </p:nvGrpSpPr>
        <p:grpSpPr>
          <a:xfrm>
            <a:off x="7968851" y="1306023"/>
            <a:ext cx="353757" cy="353757"/>
            <a:chOff x="-25834600" y="3176875"/>
            <a:chExt cx="296950" cy="296950"/>
          </a:xfrm>
        </p:grpSpPr>
        <p:sp>
          <p:nvSpPr>
            <p:cNvPr id="5957" name="Google Shape;5957;p81"/>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81"/>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81"/>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81"/>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2" name="Google Shape;5962;p81"/>
          <p:cNvGrpSpPr/>
          <p:nvPr/>
        </p:nvGrpSpPr>
        <p:grpSpPr>
          <a:xfrm>
            <a:off x="7968851" y="1774024"/>
            <a:ext cx="353757" cy="331241"/>
            <a:chOff x="-25834600" y="3564375"/>
            <a:chExt cx="296950" cy="278050"/>
          </a:xfrm>
        </p:grpSpPr>
        <p:sp>
          <p:nvSpPr>
            <p:cNvPr id="5963" name="Google Shape;5963;p81"/>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81"/>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81"/>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81"/>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81"/>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81"/>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1" name="Google Shape;5971;p81"/>
          <p:cNvGrpSpPr/>
          <p:nvPr/>
        </p:nvGrpSpPr>
        <p:grpSpPr>
          <a:xfrm>
            <a:off x="7966974" y="2213376"/>
            <a:ext cx="357509" cy="352595"/>
            <a:chOff x="-25834600" y="3915850"/>
            <a:chExt cx="300100" cy="295975"/>
          </a:xfrm>
        </p:grpSpPr>
        <p:sp>
          <p:nvSpPr>
            <p:cNvPr id="5972" name="Google Shape;5972;p81"/>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75" name="Google Shape;5975;p81"/>
          <p:cNvGrpSpPr/>
          <p:nvPr/>
        </p:nvGrpSpPr>
        <p:grpSpPr>
          <a:xfrm>
            <a:off x="6702402" y="2694606"/>
            <a:ext cx="228968" cy="350987"/>
            <a:chOff x="-23930925" y="3149300"/>
            <a:chExt cx="192200" cy="294625"/>
          </a:xfrm>
        </p:grpSpPr>
        <p:sp>
          <p:nvSpPr>
            <p:cNvPr id="5976" name="Google Shape;5976;p81"/>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0" name="Google Shape;5980;p81"/>
          <p:cNvGrpSpPr/>
          <p:nvPr/>
        </p:nvGrpSpPr>
        <p:grpSpPr>
          <a:xfrm>
            <a:off x="6659232" y="3173090"/>
            <a:ext cx="315307" cy="351910"/>
            <a:chOff x="-23962425" y="3519475"/>
            <a:chExt cx="264675" cy="295400"/>
          </a:xfrm>
        </p:grpSpPr>
        <p:sp>
          <p:nvSpPr>
            <p:cNvPr id="5981" name="Google Shape;5981;p81"/>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83" name="Google Shape;5983;p81"/>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84" name="Google Shape;5984;p81"/>
          <p:cNvGrpSpPr/>
          <p:nvPr/>
        </p:nvGrpSpPr>
        <p:grpSpPr>
          <a:xfrm>
            <a:off x="8037908" y="3623134"/>
            <a:ext cx="239302" cy="351880"/>
            <a:chOff x="-22788075" y="3904625"/>
            <a:chExt cx="200875" cy="295375"/>
          </a:xfrm>
        </p:grpSpPr>
        <p:sp>
          <p:nvSpPr>
            <p:cNvPr id="5985" name="Google Shape;5985;p81"/>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81"/>
          <p:cNvGrpSpPr/>
          <p:nvPr/>
        </p:nvGrpSpPr>
        <p:grpSpPr>
          <a:xfrm>
            <a:off x="6193206" y="1306499"/>
            <a:ext cx="354710" cy="352803"/>
            <a:chOff x="-27351575" y="3175300"/>
            <a:chExt cx="297750" cy="296150"/>
          </a:xfrm>
        </p:grpSpPr>
        <p:sp>
          <p:nvSpPr>
            <p:cNvPr id="5990" name="Google Shape;5990;p81"/>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4" name="Google Shape;5994;p81"/>
          <p:cNvGrpSpPr/>
          <p:nvPr/>
        </p:nvGrpSpPr>
        <p:grpSpPr>
          <a:xfrm>
            <a:off x="6235914" y="1763109"/>
            <a:ext cx="269293" cy="353072"/>
            <a:chOff x="-27313750" y="3545275"/>
            <a:chExt cx="226050" cy="296375"/>
          </a:xfrm>
        </p:grpSpPr>
        <p:sp>
          <p:nvSpPr>
            <p:cNvPr id="5995" name="Google Shape;5995;p81"/>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8" name="Google Shape;5998;p81"/>
          <p:cNvGrpSpPr/>
          <p:nvPr/>
        </p:nvGrpSpPr>
        <p:grpSpPr>
          <a:xfrm>
            <a:off x="6193206" y="2211380"/>
            <a:ext cx="354710" cy="356586"/>
            <a:chOff x="-27351575" y="3915650"/>
            <a:chExt cx="297750" cy="299325"/>
          </a:xfrm>
        </p:grpSpPr>
        <p:sp>
          <p:nvSpPr>
            <p:cNvPr id="5999" name="Google Shape;5999;p81"/>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1" name="Google Shape;6001;p81"/>
          <p:cNvGrpSpPr/>
          <p:nvPr/>
        </p:nvGrpSpPr>
        <p:grpSpPr>
          <a:xfrm>
            <a:off x="4880696" y="2693579"/>
            <a:ext cx="319060" cy="353042"/>
            <a:chOff x="-25445525" y="3175900"/>
            <a:chExt cx="267825" cy="296350"/>
          </a:xfrm>
        </p:grpSpPr>
        <p:sp>
          <p:nvSpPr>
            <p:cNvPr id="6002" name="Google Shape;6002;p81"/>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5" name="Google Shape;6005;p81"/>
          <p:cNvGrpSpPr/>
          <p:nvPr/>
        </p:nvGrpSpPr>
        <p:grpSpPr>
          <a:xfrm>
            <a:off x="4862410" y="3183902"/>
            <a:ext cx="355633" cy="330288"/>
            <a:chOff x="-25465200" y="3565175"/>
            <a:chExt cx="298525" cy="277250"/>
          </a:xfrm>
        </p:grpSpPr>
        <p:sp>
          <p:nvSpPr>
            <p:cNvPr id="6006" name="Google Shape;6006;p81"/>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08" name="Google Shape;6008;p81"/>
          <p:cNvGrpSpPr/>
          <p:nvPr/>
        </p:nvGrpSpPr>
        <p:grpSpPr>
          <a:xfrm>
            <a:off x="4861948" y="3623432"/>
            <a:ext cx="356556" cy="351285"/>
            <a:chOff x="-25465200" y="3916150"/>
            <a:chExt cx="299300" cy="294875"/>
          </a:xfrm>
        </p:grpSpPr>
        <p:sp>
          <p:nvSpPr>
            <p:cNvPr id="6009" name="Google Shape;6009;p81"/>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1"/>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11" name="Google Shape;6011;p81"/>
          <p:cNvGrpSpPr/>
          <p:nvPr/>
        </p:nvGrpSpPr>
        <p:grpSpPr>
          <a:xfrm>
            <a:off x="7089388" y="2693698"/>
            <a:ext cx="351880" cy="352803"/>
            <a:chOff x="-23615075" y="3148525"/>
            <a:chExt cx="295375" cy="296150"/>
          </a:xfrm>
        </p:grpSpPr>
        <p:sp>
          <p:nvSpPr>
            <p:cNvPr id="6012" name="Google Shape;6012;p81"/>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1"/>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1"/>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1"/>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16" name="Google Shape;6016;p81"/>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17" name="Google Shape;6017;p81"/>
          <p:cNvGrpSpPr/>
          <p:nvPr/>
        </p:nvGrpSpPr>
        <p:grpSpPr>
          <a:xfrm>
            <a:off x="7088911" y="3632977"/>
            <a:ext cx="352833" cy="332194"/>
            <a:chOff x="-23615075" y="3906200"/>
            <a:chExt cx="296175" cy="278850"/>
          </a:xfrm>
        </p:grpSpPr>
        <p:sp>
          <p:nvSpPr>
            <p:cNvPr id="6018" name="Google Shape;6018;p81"/>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1"/>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1" name="Google Shape;6021;p81"/>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2" name="Google Shape;6022;p81"/>
          <p:cNvGrpSpPr/>
          <p:nvPr/>
        </p:nvGrpSpPr>
        <p:grpSpPr>
          <a:xfrm>
            <a:off x="6637880" y="1306618"/>
            <a:ext cx="353757" cy="352565"/>
            <a:chOff x="-26980600" y="3175500"/>
            <a:chExt cx="296950" cy="295950"/>
          </a:xfrm>
        </p:grpSpPr>
        <p:sp>
          <p:nvSpPr>
            <p:cNvPr id="6023" name="Google Shape;6023;p81"/>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1"/>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1"/>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6" name="Google Shape;6026;p81"/>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27" name="Google Shape;6027;p81"/>
          <p:cNvGrpSpPr/>
          <p:nvPr/>
        </p:nvGrpSpPr>
        <p:grpSpPr>
          <a:xfrm>
            <a:off x="6638357" y="2245154"/>
            <a:ext cx="352803" cy="289039"/>
            <a:chOff x="-26981375" y="3951875"/>
            <a:chExt cx="296150" cy="242625"/>
          </a:xfrm>
        </p:grpSpPr>
        <p:sp>
          <p:nvSpPr>
            <p:cNvPr id="6028" name="Google Shape;6028;p81"/>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81"/>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1" name="Google Shape;6031;p81"/>
          <p:cNvGrpSpPr/>
          <p:nvPr/>
        </p:nvGrpSpPr>
        <p:grpSpPr>
          <a:xfrm>
            <a:off x="5303399" y="2692745"/>
            <a:ext cx="351910" cy="354710"/>
            <a:chOff x="-25094250" y="3176075"/>
            <a:chExt cx="295400" cy="297750"/>
          </a:xfrm>
        </p:grpSpPr>
        <p:sp>
          <p:nvSpPr>
            <p:cNvPr id="6032" name="Google Shape;6032;p81"/>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81"/>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81"/>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5" name="Google Shape;6035;p81"/>
          <p:cNvGrpSpPr/>
          <p:nvPr/>
        </p:nvGrpSpPr>
        <p:grpSpPr>
          <a:xfrm>
            <a:off x="5303399" y="3173106"/>
            <a:ext cx="351910" cy="351880"/>
            <a:chOff x="-25094250" y="3547050"/>
            <a:chExt cx="295400" cy="295375"/>
          </a:xfrm>
        </p:grpSpPr>
        <p:sp>
          <p:nvSpPr>
            <p:cNvPr id="6036" name="Google Shape;6036;p81"/>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81"/>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81"/>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81"/>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1" name="Google Shape;6041;p81"/>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2" name="Google Shape;6042;p81"/>
          <p:cNvGrpSpPr/>
          <p:nvPr/>
        </p:nvGrpSpPr>
        <p:grpSpPr>
          <a:xfrm>
            <a:off x="7535476" y="2693698"/>
            <a:ext cx="352803" cy="352803"/>
            <a:chOff x="-23245675" y="3148525"/>
            <a:chExt cx="296150" cy="296150"/>
          </a:xfrm>
        </p:grpSpPr>
        <p:sp>
          <p:nvSpPr>
            <p:cNvPr id="6043" name="Google Shape;6043;p81"/>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1"/>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81"/>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46" name="Google Shape;6046;p81"/>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47" name="Google Shape;6047;p81"/>
          <p:cNvGrpSpPr/>
          <p:nvPr/>
        </p:nvGrpSpPr>
        <p:grpSpPr>
          <a:xfrm>
            <a:off x="7535938" y="3622672"/>
            <a:ext cx="351880" cy="352803"/>
            <a:chOff x="-23244900" y="3888100"/>
            <a:chExt cx="295375" cy="296150"/>
          </a:xfrm>
        </p:grpSpPr>
        <p:sp>
          <p:nvSpPr>
            <p:cNvPr id="6048" name="Google Shape;6048;p81"/>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81"/>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1"/>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81"/>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81"/>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1"/>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81"/>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81"/>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81"/>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81"/>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59" name="Google Shape;6059;p81"/>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81"/>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6061" name="Google Shape;6061;p81"/>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065"/>
        <p:cNvGrpSpPr/>
        <p:nvPr/>
      </p:nvGrpSpPr>
      <p:grpSpPr>
        <a:xfrm>
          <a:off x="0" y="0"/>
          <a:ext cx="0" cy="0"/>
          <a:chOff x="0" y="0"/>
          <a:chExt cx="0" cy="0"/>
        </a:xfrm>
      </p:grpSpPr>
      <p:sp>
        <p:nvSpPr>
          <p:cNvPr id="6066" name="Google Shape;6066;p82"/>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7" name="Google Shape;6067;p82"/>
          <p:cNvGrpSpPr/>
          <p:nvPr/>
        </p:nvGrpSpPr>
        <p:grpSpPr>
          <a:xfrm>
            <a:off x="850004" y="1823018"/>
            <a:ext cx="367261" cy="367261"/>
            <a:chOff x="-65145700" y="3727425"/>
            <a:chExt cx="317425" cy="317425"/>
          </a:xfrm>
        </p:grpSpPr>
        <p:sp>
          <p:nvSpPr>
            <p:cNvPr id="6068" name="Google Shape;6068;p82"/>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82"/>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0" name="Google Shape;6070;p82"/>
          <p:cNvGrpSpPr/>
          <p:nvPr/>
        </p:nvGrpSpPr>
        <p:grpSpPr>
          <a:xfrm>
            <a:off x="853201" y="2251933"/>
            <a:ext cx="360868" cy="367261"/>
            <a:chOff x="-65144125" y="4094450"/>
            <a:chExt cx="311900" cy="317425"/>
          </a:xfrm>
        </p:grpSpPr>
        <p:sp>
          <p:nvSpPr>
            <p:cNvPr id="6071" name="Google Shape;6071;p82"/>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82"/>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2"/>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4" name="Google Shape;6074;p82"/>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5" name="Google Shape;6075;p82"/>
          <p:cNvGrpSpPr/>
          <p:nvPr/>
        </p:nvGrpSpPr>
        <p:grpSpPr>
          <a:xfrm>
            <a:off x="3056770" y="1822628"/>
            <a:ext cx="370645" cy="368042"/>
            <a:chOff x="-63250675" y="3744075"/>
            <a:chExt cx="320350" cy="318100"/>
          </a:xfrm>
        </p:grpSpPr>
        <p:sp>
          <p:nvSpPr>
            <p:cNvPr id="6076" name="Google Shape;6076;p82"/>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82"/>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82"/>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9" name="Google Shape;6079;p82"/>
          <p:cNvGrpSpPr/>
          <p:nvPr/>
        </p:nvGrpSpPr>
        <p:grpSpPr>
          <a:xfrm>
            <a:off x="3058462" y="2251933"/>
            <a:ext cx="367261" cy="367261"/>
            <a:chOff x="-63250675" y="4110200"/>
            <a:chExt cx="317425" cy="317425"/>
          </a:xfrm>
        </p:grpSpPr>
        <p:sp>
          <p:nvSpPr>
            <p:cNvPr id="6080" name="Google Shape;6080;p82"/>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82"/>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2"/>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82"/>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82"/>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2"/>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82"/>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82"/>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2"/>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2"/>
          <p:cNvGrpSpPr/>
          <p:nvPr/>
        </p:nvGrpSpPr>
        <p:grpSpPr>
          <a:xfrm>
            <a:off x="1737509" y="2749028"/>
            <a:ext cx="359075" cy="358844"/>
            <a:chOff x="-61351725" y="3372400"/>
            <a:chExt cx="310350" cy="310150"/>
          </a:xfrm>
        </p:grpSpPr>
        <p:sp>
          <p:nvSpPr>
            <p:cNvPr id="6090" name="Google Shape;6090;p82"/>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2"/>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82"/>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3" name="Google Shape;6093;p82"/>
          <p:cNvGrpSpPr/>
          <p:nvPr/>
        </p:nvGrpSpPr>
        <p:grpSpPr>
          <a:xfrm>
            <a:off x="1733864" y="3212084"/>
            <a:ext cx="366364" cy="333534"/>
            <a:chOff x="-61354875" y="3751050"/>
            <a:chExt cx="316650" cy="288275"/>
          </a:xfrm>
        </p:grpSpPr>
        <p:sp>
          <p:nvSpPr>
            <p:cNvPr id="6094" name="Google Shape;6094;p82"/>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82"/>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82"/>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7" name="Google Shape;6097;p82"/>
          <p:cNvGrpSpPr/>
          <p:nvPr/>
        </p:nvGrpSpPr>
        <p:grpSpPr>
          <a:xfrm>
            <a:off x="1733864" y="3653724"/>
            <a:ext cx="366364" cy="367290"/>
            <a:chOff x="-61354875" y="4101525"/>
            <a:chExt cx="316650" cy="317450"/>
          </a:xfrm>
        </p:grpSpPr>
        <p:sp>
          <p:nvSpPr>
            <p:cNvPr id="6098" name="Google Shape;6098;p82"/>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82"/>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0" name="Google Shape;6100;p82"/>
          <p:cNvGrpSpPr/>
          <p:nvPr/>
        </p:nvGrpSpPr>
        <p:grpSpPr>
          <a:xfrm>
            <a:off x="3950299" y="2745600"/>
            <a:ext cx="368157" cy="365699"/>
            <a:chOff x="-59470075" y="3308975"/>
            <a:chExt cx="318200" cy="316075"/>
          </a:xfrm>
        </p:grpSpPr>
        <p:sp>
          <p:nvSpPr>
            <p:cNvPr id="6101" name="Google Shape;6101;p82"/>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82"/>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2"/>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82"/>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82"/>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2"/>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82"/>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8" name="Google Shape;6108;p82"/>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2"/>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2"/>
          <p:cNvGrpSpPr/>
          <p:nvPr/>
        </p:nvGrpSpPr>
        <p:grpSpPr>
          <a:xfrm>
            <a:off x="1295729" y="1381305"/>
            <a:ext cx="367261" cy="364686"/>
            <a:chOff x="-64781025" y="3361050"/>
            <a:chExt cx="317425" cy="315200"/>
          </a:xfrm>
        </p:grpSpPr>
        <p:sp>
          <p:nvSpPr>
            <p:cNvPr id="6111" name="Google Shape;6111;p82"/>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2"/>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82"/>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82"/>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15" name="Google Shape;6115;p82"/>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82"/>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82"/>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18" name="Google Shape;6118;p82"/>
          <p:cNvGrpSpPr/>
          <p:nvPr/>
        </p:nvGrpSpPr>
        <p:grpSpPr>
          <a:xfrm>
            <a:off x="3500129" y="1822744"/>
            <a:ext cx="382765" cy="367810"/>
            <a:chOff x="-62890750" y="3747425"/>
            <a:chExt cx="330825" cy="317900"/>
          </a:xfrm>
        </p:grpSpPr>
        <p:sp>
          <p:nvSpPr>
            <p:cNvPr id="6119" name="Google Shape;6119;p82"/>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82"/>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2"/>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82"/>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82"/>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2"/>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82"/>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82"/>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2"/>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82"/>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82"/>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2"/>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82"/>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82"/>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3" name="Google Shape;6133;p82"/>
          <p:cNvGrpSpPr/>
          <p:nvPr/>
        </p:nvGrpSpPr>
        <p:grpSpPr>
          <a:xfrm>
            <a:off x="3507881" y="2252381"/>
            <a:ext cx="367261" cy="366364"/>
            <a:chOff x="-62884425" y="4111775"/>
            <a:chExt cx="317425" cy="316650"/>
          </a:xfrm>
        </p:grpSpPr>
        <p:sp>
          <p:nvSpPr>
            <p:cNvPr id="6134" name="Google Shape;6134;p82"/>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82"/>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6" name="Google Shape;6136;p82"/>
          <p:cNvGrpSpPr/>
          <p:nvPr/>
        </p:nvGrpSpPr>
        <p:grpSpPr>
          <a:xfrm>
            <a:off x="2180515" y="2748450"/>
            <a:ext cx="365438" cy="360001"/>
            <a:chOff x="-60991775" y="3376900"/>
            <a:chExt cx="315850" cy="311150"/>
          </a:xfrm>
        </p:grpSpPr>
        <p:sp>
          <p:nvSpPr>
            <p:cNvPr id="6137" name="Google Shape;6137;p82"/>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82"/>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2"/>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2"/>
          <p:cNvGrpSpPr/>
          <p:nvPr/>
        </p:nvGrpSpPr>
        <p:grpSpPr>
          <a:xfrm>
            <a:off x="2180052" y="3199314"/>
            <a:ext cx="366364" cy="359075"/>
            <a:chOff x="-60988625" y="3740800"/>
            <a:chExt cx="316650" cy="310350"/>
          </a:xfrm>
        </p:grpSpPr>
        <p:sp>
          <p:nvSpPr>
            <p:cNvPr id="6141" name="Google Shape;6141;p82"/>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2"/>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3" name="Google Shape;6143;p82"/>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4" name="Google Shape;6144;p82"/>
          <p:cNvGrpSpPr/>
          <p:nvPr/>
        </p:nvGrpSpPr>
        <p:grpSpPr>
          <a:xfrm>
            <a:off x="2180052" y="3654765"/>
            <a:ext cx="366364" cy="365207"/>
            <a:chOff x="-60987850" y="4100950"/>
            <a:chExt cx="316650" cy="315650"/>
          </a:xfrm>
        </p:grpSpPr>
        <p:sp>
          <p:nvSpPr>
            <p:cNvPr id="6145" name="Google Shape;6145;p82"/>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82"/>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82"/>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2"/>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82"/>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0" name="Google Shape;6150;p82"/>
          <p:cNvGrpSpPr/>
          <p:nvPr/>
        </p:nvGrpSpPr>
        <p:grpSpPr>
          <a:xfrm>
            <a:off x="3949836" y="3200225"/>
            <a:ext cx="369083" cy="357253"/>
            <a:chOff x="-59447250" y="3706150"/>
            <a:chExt cx="319000" cy="308775"/>
          </a:xfrm>
        </p:grpSpPr>
        <p:sp>
          <p:nvSpPr>
            <p:cNvPr id="6151" name="Google Shape;6151;p82"/>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82"/>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82"/>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2"/>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2"/>
          <p:cNvGrpSpPr/>
          <p:nvPr/>
        </p:nvGrpSpPr>
        <p:grpSpPr>
          <a:xfrm>
            <a:off x="1738564" y="1381536"/>
            <a:ext cx="368186" cy="364224"/>
            <a:chOff x="-64406125" y="3362225"/>
            <a:chExt cx="318225" cy="314800"/>
          </a:xfrm>
        </p:grpSpPr>
        <p:sp>
          <p:nvSpPr>
            <p:cNvPr id="6156" name="Google Shape;6156;p82"/>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2"/>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58" name="Google Shape;6158;p82"/>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59" name="Google Shape;6159;p82"/>
          <p:cNvGrpSpPr/>
          <p:nvPr/>
        </p:nvGrpSpPr>
        <p:grpSpPr>
          <a:xfrm>
            <a:off x="1739027" y="2252381"/>
            <a:ext cx="367261" cy="366364"/>
            <a:chOff x="-64410850" y="4094450"/>
            <a:chExt cx="317425" cy="316650"/>
          </a:xfrm>
        </p:grpSpPr>
        <p:sp>
          <p:nvSpPr>
            <p:cNvPr id="6160" name="Google Shape;6160;p82"/>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82"/>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82"/>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63" name="Google Shape;6163;p82"/>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64" name="Google Shape;6164;p82"/>
          <p:cNvGrpSpPr/>
          <p:nvPr/>
        </p:nvGrpSpPr>
        <p:grpSpPr>
          <a:xfrm>
            <a:off x="3960575" y="1822454"/>
            <a:ext cx="365467" cy="368389"/>
            <a:chOff x="-62516625" y="3743175"/>
            <a:chExt cx="315875" cy="318400"/>
          </a:xfrm>
        </p:grpSpPr>
        <p:sp>
          <p:nvSpPr>
            <p:cNvPr id="6165" name="Google Shape;6165;p82"/>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82"/>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7" name="Google Shape;6167;p82"/>
          <p:cNvGrpSpPr/>
          <p:nvPr/>
        </p:nvGrpSpPr>
        <p:grpSpPr>
          <a:xfrm>
            <a:off x="3967415" y="2272426"/>
            <a:ext cx="351786" cy="326274"/>
            <a:chOff x="-62511900" y="4129100"/>
            <a:chExt cx="304050" cy="282000"/>
          </a:xfrm>
        </p:grpSpPr>
        <p:sp>
          <p:nvSpPr>
            <p:cNvPr id="6168" name="Google Shape;6168;p82"/>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82"/>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82"/>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82"/>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82"/>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73" name="Google Shape;6173;p82"/>
          <p:cNvGrpSpPr/>
          <p:nvPr/>
        </p:nvGrpSpPr>
        <p:grpSpPr>
          <a:xfrm>
            <a:off x="2645537" y="2744820"/>
            <a:ext cx="310770" cy="367261"/>
            <a:chOff x="-60597975" y="3367475"/>
            <a:chExt cx="268600" cy="317425"/>
          </a:xfrm>
        </p:grpSpPr>
        <p:sp>
          <p:nvSpPr>
            <p:cNvPr id="6174" name="Google Shape;6174;p82"/>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82"/>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82"/>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82"/>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82"/>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79" name="Google Shape;6179;p82"/>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0" name="Google Shape;6180;p82"/>
          <p:cNvGrpSpPr/>
          <p:nvPr/>
        </p:nvGrpSpPr>
        <p:grpSpPr>
          <a:xfrm>
            <a:off x="2617740" y="3706136"/>
            <a:ext cx="366364" cy="262465"/>
            <a:chOff x="-60621600" y="4145650"/>
            <a:chExt cx="316650" cy="226850"/>
          </a:xfrm>
        </p:grpSpPr>
        <p:sp>
          <p:nvSpPr>
            <p:cNvPr id="6181" name="Google Shape;6181;p82"/>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82"/>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82"/>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84" name="Google Shape;6184;p82"/>
          <p:cNvGrpSpPr/>
          <p:nvPr/>
        </p:nvGrpSpPr>
        <p:grpSpPr>
          <a:xfrm>
            <a:off x="3954392" y="3654635"/>
            <a:ext cx="359972" cy="365467"/>
            <a:chOff x="-59400775" y="4084200"/>
            <a:chExt cx="311125" cy="315875"/>
          </a:xfrm>
        </p:grpSpPr>
        <p:sp>
          <p:nvSpPr>
            <p:cNvPr id="6185" name="Google Shape;6185;p82"/>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82"/>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82"/>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82"/>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82"/>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82"/>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1" name="Google Shape;6191;p82"/>
          <p:cNvGrpSpPr/>
          <p:nvPr/>
        </p:nvGrpSpPr>
        <p:grpSpPr>
          <a:xfrm>
            <a:off x="2178486" y="1380466"/>
            <a:ext cx="365438" cy="366364"/>
            <a:chOff x="-64044600" y="3360375"/>
            <a:chExt cx="315850" cy="316650"/>
          </a:xfrm>
        </p:grpSpPr>
        <p:sp>
          <p:nvSpPr>
            <p:cNvPr id="6192" name="Google Shape;6192;p82"/>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2"/>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2"/>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5" name="Google Shape;6195;p82"/>
          <p:cNvGrpSpPr/>
          <p:nvPr/>
        </p:nvGrpSpPr>
        <p:grpSpPr>
          <a:xfrm>
            <a:off x="2204909" y="1823018"/>
            <a:ext cx="312592" cy="367261"/>
            <a:chOff x="-64022550" y="3727425"/>
            <a:chExt cx="270175" cy="317425"/>
          </a:xfrm>
        </p:grpSpPr>
        <p:sp>
          <p:nvSpPr>
            <p:cNvPr id="6196" name="Google Shape;6196;p82"/>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2"/>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82"/>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9" name="Google Shape;6199;p82"/>
          <p:cNvGrpSpPr/>
          <p:nvPr/>
        </p:nvGrpSpPr>
        <p:grpSpPr>
          <a:xfrm>
            <a:off x="2229047" y="2251918"/>
            <a:ext cx="264317" cy="367290"/>
            <a:chOff x="-64001300" y="4093650"/>
            <a:chExt cx="228450" cy="317450"/>
          </a:xfrm>
        </p:grpSpPr>
        <p:sp>
          <p:nvSpPr>
            <p:cNvPr id="6200" name="Google Shape;6200;p82"/>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82"/>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82"/>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82"/>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4" name="Google Shape;6204;p82"/>
          <p:cNvGrpSpPr/>
          <p:nvPr/>
        </p:nvGrpSpPr>
        <p:grpSpPr>
          <a:xfrm>
            <a:off x="848051" y="2745210"/>
            <a:ext cx="359972" cy="366480"/>
            <a:chOff x="-62148800" y="3377700"/>
            <a:chExt cx="311125" cy="316750"/>
          </a:xfrm>
        </p:grpSpPr>
        <p:sp>
          <p:nvSpPr>
            <p:cNvPr id="6205" name="Google Shape;6205;p82"/>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82"/>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7" name="Google Shape;6207;p82"/>
          <p:cNvGrpSpPr/>
          <p:nvPr/>
        </p:nvGrpSpPr>
        <p:grpSpPr>
          <a:xfrm>
            <a:off x="843958" y="3195207"/>
            <a:ext cx="368157" cy="367290"/>
            <a:chOff x="-62154300" y="3743950"/>
            <a:chExt cx="318200" cy="317450"/>
          </a:xfrm>
        </p:grpSpPr>
        <p:sp>
          <p:nvSpPr>
            <p:cNvPr id="6208" name="Google Shape;6208;p82"/>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82"/>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0" name="Google Shape;6210;p82"/>
          <p:cNvGrpSpPr/>
          <p:nvPr/>
        </p:nvGrpSpPr>
        <p:grpSpPr>
          <a:xfrm>
            <a:off x="843944" y="3654187"/>
            <a:ext cx="368186" cy="366364"/>
            <a:chOff x="-62151950" y="4111775"/>
            <a:chExt cx="318225" cy="316650"/>
          </a:xfrm>
        </p:grpSpPr>
        <p:sp>
          <p:nvSpPr>
            <p:cNvPr id="6211" name="Google Shape;6211;p82"/>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82"/>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82"/>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82"/>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5" name="Google Shape;6215;p82"/>
          <p:cNvGrpSpPr/>
          <p:nvPr/>
        </p:nvGrpSpPr>
        <p:grpSpPr>
          <a:xfrm>
            <a:off x="3062568" y="2744733"/>
            <a:ext cx="368157" cy="367434"/>
            <a:chOff x="-60254550" y="3367325"/>
            <a:chExt cx="318200" cy="317575"/>
          </a:xfrm>
        </p:grpSpPr>
        <p:sp>
          <p:nvSpPr>
            <p:cNvPr id="6216" name="Google Shape;6216;p82"/>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82"/>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82"/>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82"/>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0" name="Google Shape;6220;p82"/>
          <p:cNvGrpSpPr/>
          <p:nvPr/>
        </p:nvGrpSpPr>
        <p:grpSpPr>
          <a:xfrm>
            <a:off x="3063465" y="3195727"/>
            <a:ext cx="366364" cy="366248"/>
            <a:chOff x="-60255350" y="3733825"/>
            <a:chExt cx="316650" cy="316550"/>
          </a:xfrm>
        </p:grpSpPr>
        <p:sp>
          <p:nvSpPr>
            <p:cNvPr id="6221" name="Google Shape;6221;p82"/>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82"/>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82"/>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82"/>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82"/>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82"/>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82"/>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2"/>
          <p:cNvGrpSpPr/>
          <p:nvPr/>
        </p:nvGrpSpPr>
        <p:grpSpPr>
          <a:xfrm>
            <a:off x="3091262" y="3654635"/>
            <a:ext cx="310770" cy="365467"/>
            <a:chOff x="-60232500" y="4101525"/>
            <a:chExt cx="268600" cy="315875"/>
          </a:xfrm>
        </p:grpSpPr>
        <p:sp>
          <p:nvSpPr>
            <p:cNvPr id="6229" name="Google Shape;6229;p82"/>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82"/>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1" name="Google Shape;6231;p82"/>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2" name="Google Shape;6232;p82"/>
          <p:cNvGrpSpPr/>
          <p:nvPr/>
        </p:nvGrpSpPr>
        <p:grpSpPr>
          <a:xfrm>
            <a:off x="2624262" y="1380466"/>
            <a:ext cx="368186" cy="366364"/>
            <a:chOff x="-63679950" y="3360375"/>
            <a:chExt cx="318225" cy="316650"/>
          </a:xfrm>
        </p:grpSpPr>
        <p:sp>
          <p:nvSpPr>
            <p:cNvPr id="6233" name="Google Shape;6233;p82"/>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82"/>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82"/>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82"/>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7" name="Google Shape;6237;p82"/>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38" name="Google Shape;6238;p82"/>
          <p:cNvGrpSpPr/>
          <p:nvPr/>
        </p:nvGrpSpPr>
        <p:grpSpPr>
          <a:xfrm>
            <a:off x="2622889" y="2251803"/>
            <a:ext cx="370934" cy="367521"/>
            <a:chOff x="-63679950" y="4093450"/>
            <a:chExt cx="320600" cy="317650"/>
          </a:xfrm>
        </p:grpSpPr>
        <p:sp>
          <p:nvSpPr>
            <p:cNvPr id="6239" name="Google Shape;6239;p82"/>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82"/>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82"/>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2" name="Google Shape;6242;p82"/>
          <p:cNvGrpSpPr/>
          <p:nvPr/>
        </p:nvGrpSpPr>
        <p:grpSpPr>
          <a:xfrm>
            <a:off x="1283006" y="2744805"/>
            <a:ext cx="366364" cy="367290"/>
            <a:chOff x="-61784125" y="3377700"/>
            <a:chExt cx="316650" cy="317450"/>
          </a:xfrm>
        </p:grpSpPr>
        <p:sp>
          <p:nvSpPr>
            <p:cNvPr id="6243" name="Google Shape;6243;p82"/>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82"/>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82"/>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2"/>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82"/>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82"/>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82"/>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50" name="Google Shape;6250;p82"/>
          <p:cNvGrpSpPr/>
          <p:nvPr/>
        </p:nvGrpSpPr>
        <p:grpSpPr>
          <a:xfrm>
            <a:off x="1283006" y="3195207"/>
            <a:ext cx="366364" cy="367290"/>
            <a:chOff x="-61783350" y="3743950"/>
            <a:chExt cx="316650" cy="317450"/>
          </a:xfrm>
        </p:grpSpPr>
        <p:sp>
          <p:nvSpPr>
            <p:cNvPr id="6251" name="Google Shape;6251;p82"/>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82"/>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53" name="Google Shape;6253;p82"/>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82"/>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82"/>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6" name="Google Shape;6256;p82"/>
          <p:cNvGrpSpPr/>
          <p:nvPr/>
        </p:nvGrpSpPr>
        <p:grpSpPr>
          <a:xfrm>
            <a:off x="3504430" y="3655040"/>
            <a:ext cx="369112" cy="364657"/>
            <a:chOff x="-59869425" y="4102225"/>
            <a:chExt cx="319025" cy="315175"/>
          </a:xfrm>
        </p:grpSpPr>
        <p:sp>
          <p:nvSpPr>
            <p:cNvPr id="6257" name="Google Shape;6257;p82"/>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82"/>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82"/>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82"/>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1" name="Google Shape;6261;p82"/>
          <p:cNvGrpSpPr/>
          <p:nvPr/>
        </p:nvGrpSpPr>
        <p:grpSpPr>
          <a:xfrm>
            <a:off x="2623233" y="4123862"/>
            <a:ext cx="366364" cy="365467"/>
            <a:chOff x="-59029025" y="3711650"/>
            <a:chExt cx="316650" cy="315875"/>
          </a:xfrm>
        </p:grpSpPr>
        <p:sp>
          <p:nvSpPr>
            <p:cNvPr id="6262" name="Google Shape;6262;p82"/>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2"/>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2"/>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2"/>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2"/>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82"/>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82"/>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9" name="Google Shape;6269;p82"/>
          <p:cNvGrpSpPr/>
          <p:nvPr/>
        </p:nvGrpSpPr>
        <p:grpSpPr>
          <a:xfrm>
            <a:off x="4859311" y="1379917"/>
            <a:ext cx="351940" cy="348188"/>
            <a:chOff x="581525" y="3254850"/>
            <a:chExt cx="297750" cy="294575"/>
          </a:xfrm>
        </p:grpSpPr>
        <p:sp>
          <p:nvSpPr>
            <p:cNvPr id="6270" name="Google Shape;6270;p82"/>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2"/>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82"/>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3" name="Google Shape;6273;p82"/>
          <p:cNvGrpSpPr/>
          <p:nvPr/>
        </p:nvGrpSpPr>
        <p:grpSpPr>
          <a:xfrm>
            <a:off x="4858380" y="1818853"/>
            <a:ext cx="353802" cy="351497"/>
            <a:chOff x="580725" y="3617925"/>
            <a:chExt cx="299325" cy="297375"/>
          </a:xfrm>
        </p:grpSpPr>
        <p:sp>
          <p:nvSpPr>
            <p:cNvPr id="6274" name="Google Shape;6274;p82"/>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2"/>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82"/>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82"/>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2"/>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9" name="Google Shape;6279;p82"/>
          <p:cNvGrpSpPr/>
          <p:nvPr/>
        </p:nvGrpSpPr>
        <p:grpSpPr>
          <a:xfrm>
            <a:off x="4860242" y="2266043"/>
            <a:ext cx="350079" cy="350079"/>
            <a:chOff x="583100" y="3982600"/>
            <a:chExt cx="296175" cy="296175"/>
          </a:xfrm>
        </p:grpSpPr>
        <p:sp>
          <p:nvSpPr>
            <p:cNvPr id="6280" name="Google Shape;6280;p82"/>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82"/>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2"/>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2"/>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82"/>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82"/>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82"/>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7" name="Google Shape;6287;p82"/>
          <p:cNvGrpSpPr/>
          <p:nvPr/>
        </p:nvGrpSpPr>
        <p:grpSpPr>
          <a:xfrm>
            <a:off x="7092856" y="1379667"/>
            <a:ext cx="307231" cy="348690"/>
            <a:chOff x="2423775" y="3226875"/>
            <a:chExt cx="259925" cy="295000"/>
          </a:xfrm>
        </p:grpSpPr>
        <p:sp>
          <p:nvSpPr>
            <p:cNvPr id="6288" name="Google Shape;6288;p82"/>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2"/>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2"/>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1" name="Google Shape;6291;p82"/>
          <p:cNvGrpSpPr/>
          <p:nvPr/>
        </p:nvGrpSpPr>
        <p:grpSpPr>
          <a:xfrm>
            <a:off x="7070043" y="1820952"/>
            <a:ext cx="352857" cy="347301"/>
            <a:chOff x="2404875" y="3592725"/>
            <a:chExt cx="298525" cy="293825"/>
          </a:xfrm>
        </p:grpSpPr>
        <p:sp>
          <p:nvSpPr>
            <p:cNvPr id="6292" name="Google Shape;6292;p82"/>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2"/>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2"/>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5" name="Google Shape;6295;p82"/>
          <p:cNvGrpSpPr/>
          <p:nvPr/>
        </p:nvGrpSpPr>
        <p:grpSpPr>
          <a:xfrm>
            <a:off x="7070974" y="2266517"/>
            <a:ext cx="350995" cy="349133"/>
            <a:chOff x="2404875" y="3955825"/>
            <a:chExt cx="296950" cy="295375"/>
          </a:xfrm>
        </p:grpSpPr>
        <p:sp>
          <p:nvSpPr>
            <p:cNvPr id="6296" name="Google Shape;6296;p82"/>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82"/>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2"/>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2"/>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0" name="Google Shape;6300;p82"/>
          <p:cNvGrpSpPr/>
          <p:nvPr/>
        </p:nvGrpSpPr>
        <p:grpSpPr>
          <a:xfrm>
            <a:off x="5764954" y="2730711"/>
            <a:ext cx="349163" cy="350079"/>
            <a:chOff x="4263650" y="3235150"/>
            <a:chExt cx="295400" cy="296175"/>
          </a:xfrm>
        </p:grpSpPr>
        <p:sp>
          <p:nvSpPr>
            <p:cNvPr id="6301" name="Google Shape;6301;p82"/>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2"/>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2"/>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2"/>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2"/>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6" name="Google Shape;6306;p82"/>
          <p:cNvGrpSpPr/>
          <p:nvPr/>
        </p:nvGrpSpPr>
        <p:grpSpPr>
          <a:xfrm>
            <a:off x="5762634" y="3189872"/>
            <a:ext cx="353802" cy="327739"/>
            <a:chOff x="4266025" y="3609275"/>
            <a:chExt cx="299325" cy="277275"/>
          </a:xfrm>
        </p:grpSpPr>
        <p:sp>
          <p:nvSpPr>
            <p:cNvPr id="6307" name="Google Shape;6307;p82"/>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82"/>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9" name="Google Shape;6309;p82"/>
          <p:cNvGrpSpPr/>
          <p:nvPr/>
        </p:nvGrpSpPr>
        <p:grpSpPr>
          <a:xfrm>
            <a:off x="5763092" y="3655259"/>
            <a:ext cx="352886" cy="349133"/>
            <a:chOff x="4263650" y="3963700"/>
            <a:chExt cx="298550" cy="295375"/>
          </a:xfrm>
        </p:grpSpPr>
        <p:sp>
          <p:nvSpPr>
            <p:cNvPr id="6310" name="Google Shape;6310;p82"/>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2"/>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2"/>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2"/>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2"/>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2"/>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2"/>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17" name="Google Shape;6317;p82"/>
          <p:cNvGrpSpPr/>
          <p:nvPr/>
        </p:nvGrpSpPr>
        <p:grpSpPr>
          <a:xfrm>
            <a:off x="8041429" y="2730711"/>
            <a:ext cx="226264" cy="350079"/>
            <a:chOff x="6164975" y="3211525"/>
            <a:chExt cx="191425" cy="296175"/>
          </a:xfrm>
        </p:grpSpPr>
        <p:sp>
          <p:nvSpPr>
            <p:cNvPr id="6318" name="Google Shape;6318;p82"/>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2"/>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2"/>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2"/>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2"/>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2"/>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82"/>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5" name="Google Shape;6325;p82"/>
          <p:cNvGrpSpPr/>
          <p:nvPr/>
        </p:nvGrpSpPr>
        <p:grpSpPr>
          <a:xfrm>
            <a:off x="5303466" y="1378987"/>
            <a:ext cx="352886" cy="350049"/>
            <a:chOff x="946175" y="3253275"/>
            <a:chExt cx="298550" cy="296150"/>
          </a:xfrm>
        </p:grpSpPr>
        <p:sp>
          <p:nvSpPr>
            <p:cNvPr id="6326" name="Google Shape;6326;p82"/>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2"/>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2"/>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2"/>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2"/>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2"/>
          <p:cNvGrpSpPr/>
          <p:nvPr/>
        </p:nvGrpSpPr>
        <p:grpSpPr>
          <a:xfrm>
            <a:off x="5304397" y="1820951"/>
            <a:ext cx="351024" cy="347301"/>
            <a:chOff x="946175" y="3619500"/>
            <a:chExt cx="296975" cy="293825"/>
          </a:xfrm>
        </p:grpSpPr>
        <p:sp>
          <p:nvSpPr>
            <p:cNvPr id="6332" name="Google Shape;6332;p82"/>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2"/>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2"/>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82"/>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82"/>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82"/>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8" name="Google Shape;6338;p82"/>
          <p:cNvGrpSpPr/>
          <p:nvPr/>
        </p:nvGrpSpPr>
        <p:grpSpPr>
          <a:xfrm>
            <a:off x="5303939" y="2265585"/>
            <a:ext cx="351940" cy="350995"/>
            <a:chOff x="944600" y="3981825"/>
            <a:chExt cx="297750" cy="296950"/>
          </a:xfrm>
        </p:grpSpPr>
        <p:sp>
          <p:nvSpPr>
            <p:cNvPr id="6339" name="Google Shape;6339;p82"/>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2"/>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2"/>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82"/>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3" name="Google Shape;6343;p82"/>
          <p:cNvGrpSpPr/>
          <p:nvPr/>
        </p:nvGrpSpPr>
        <p:grpSpPr>
          <a:xfrm>
            <a:off x="7520875" y="1379445"/>
            <a:ext cx="350079" cy="349133"/>
            <a:chOff x="2768750" y="3227275"/>
            <a:chExt cx="296175" cy="295375"/>
          </a:xfrm>
        </p:grpSpPr>
        <p:sp>
          <p:nvSpPr>
            <p:cNvPr id="6344" name="Google Shape;6344;p82"/>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2"/>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2"/>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2"/>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2"/>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82"/>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82"/>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82"/>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2" name="Google Shape;6352;p82"/>
          <p:cNvGrpSpPr/>
          <p:nvPr/>
        </p:nvGrpSpPr>
        <p:grpSpPr>
          <a:xfrm>
            <a:off x="7541826" y="1820317"/>
            <a:ext cx="308177" cy="348572"/>
            <a:chOff x="2786075" y="3591800"/>
            <a:chExt cx="260725" cy="294900"/>
          </a:xfrm>
        </p:grpSpPr>
        <p:sp>
          <p:nvSpPr>
            <p:cNvPr id="6353" name="Google Shape;6353;p82"/>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82"/>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82"/>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82"/>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82"/>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8" name="Google Shape;6358;p82"/>
          <p:cNvGrpSpPr/>
          <p:nvPr/>
        </p:nvGrpSpPr>
        <p:grpSpPr>
          <a:xfrm>
            <a:off x="7582324" y="2266044"/>
            <a:ext cx="227180" cy="350079"/>
            <a:chOff x="2819150" y="3955025"/>
            <a:chExt cx="192200" cy="296175"/>
          </a:xfrm>
        </p:grpSpPr>
        <p:sp>
          <p:nvSpPr>
            <p:cNvPr id="6359" name="Google Shape;6359;p82"/>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2"/>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2"/>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2"/>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2"/>
          <p:cNvGrpSpPr/>
          <p:nvPr/>
        </p:nvGrpSpPr>
        <p:grpSpPr>
          <a:xfrm>
            <a:off x="6206097" y="2731642"/>
            <a:ext cx="349133" cy="348217"/>
            <a:chOff x="4629125" y="3235150"/>
            <a:chExt cx="295375" cy="294600"/>
          </a:xfrm>
        </p:grpSpPr>
        <p:sp>
          <p:nvSpPr>
            <p:cNvPr id="6364" name="Google Shape;6364;p82"/>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82"/>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82"/>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82"/>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82"/>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9" name="Google Shape;6369;p82"/>
          <p:cNvGrpSpPr/>
          <p:nvPr/>
        </p:nvGrpSpPr>
        <p:grpSpPr>
          <a:xfrm>
            <a:off x="6206082" y="3179175"/>
            <a:ext cx="349163" cy="349133"/>
            <a:chOff x="4628325" y="3599825"/>
            <a:chExt cx="295400" cy="295375"/>
          </a:xfrm>
        </p:grpSpPr>
        <p:sp>
          <p:nvSpPr>
            <p:cNvPr id="6370" name="Google Shape;6370;p82"/>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82"/>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82"/>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82"/>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82"/>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82"/>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82"/>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82"/>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82"/>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2" name="Google Shape;6382;p82"/>
          <p:cNvGrpSpPr/>
          <p:nvPr/>
        </p:nvGrpSpPr>
        <p:grpSpPr>
          <a:xfrm>
            <a:off x="6227033" y="3654786"/>
            <a:ext cx="307261" cy="350079"/>
            <a:chOff x="4645650" y="3962900"/>
            <a:chExt cx="259950" cy="296175"/>
          </a:xfrm>
        </p:grpSpPr>
        <p:sp>
          <p:nvSpPr>
            <p:cNvPr id="6383" name="Google Shape;6383;p82"/>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82"/>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2"/>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2"/>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9" name="Google Shape;6389;p82"/>
          <p:cNvGrpSpPr/>
          <p:nvPr/>
        </p:nvGrpSpPr>
        <p:grpSpPr>
          <a:xfrm>
            <a:off x="7979994" y="3179648"/>
            <a:ext cx="349133" cy="348188"/>
            <a:chOff x="6143725" y="3582500"/>
            <a:chExt cx="295375" cy="294575"/>
          </a:xfrm>
        </p:grpSpPr>
        <p:sp>
          <p:nvSpPr>
            <p:cNvPr id="6390" name="Google Shape;6390;p82"/>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82"/>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82"/>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82"/>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82"/>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82"/>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82"/>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7" name="Google Shape;6397;p82"/>
          <p:cNvGrpSpPr/>
          <p:nvPr/>
        </p:nvGrpSpPr>
        <p:grpSpPr>
          <a:xfrm>
            <a:off x="5748820" y="1378987"/>
            <a:ext cx="350995" cy="350049"/>
            <a:chOff x="1310075" y="3253275"/>
            <a:chExt cx="296950" cy="296150"/>
          </a:xfrm>
        </p:grpSpPr>
        <p:sp>
          <p:nvSpPr>
            <p:cNvPr id="6398" name="Google Shape;6398;p82"/>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82"/>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82"/>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1" name="Google Shape;6401;p82"/>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2" name="Google Shape;6402;p82"/>
          <p:cNvGrpSpPr/>
          <p:nvPr/>
        </p:nvGrpSpPr>
        <p:grpSpPr>
          <a:xfrm>
            <a:off x="5748347" y="2265246"/>
            <a:ext cx="351941" cy="351675"/>
            <a:chOff x="1310075" y="3980250"/>
            <a:chExt cx="297750" cy="297525"/>
          </a:xfrm>
        </p:grpSpPr>
        <p:sp>
          <p:nvSpPr>
            <p:cNvPr id="6403" name="Google Shape;6403;p82"/>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82"/>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82"/>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7" name="Google Shape;6407;p82"/>
          <p:cNvGrpSpPr/>
          <p:nvPr/>
        </p:nvGrpSpPr>
        <p:grpSpPr>
          <a:xfrm>
            <a:off x="8013136" y="1379445"/>
            <a:ext cx="266305" cy="349133"/>
            <a:chOff x="3167275" y="3227275"/>
            <a:chExt cx="225300" cy="295375"/>
          </a:xfrm>
        </p:grpSpPr>
        <p:sp>
          <p:nvSpPr>
            <p:cNvPr id="6408" name="Google Shape;6408;p82"/>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82"/>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82"/>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82"/>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82"/>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82"/>
          <p:cNvGrpSpPr/>
          <p:nvPr/>
        </p:nvGrpSpPr>
        <p:grpSpPr>
          <a:xfrm>
            <a:off x="7970318" y="2266502"/>
            <a:ext cx="351940" cy="349163"/>
            <a:chOff x="3133425" y="3955025"/>
            <a:chExt cx="297750" cy="295400"/>
          </a:xfrm>
        </p:grpSpPr>
        <p:sp>
          <p:nvSpPr>
            <p:cNvPr id="6415" name="Google Shape;6415;p82"/>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82"/>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82"/>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18" name="Google Shape;6418;p82"/>
          <p:cNvGrpSpPr/>
          <p:nvPr/>
        </p:nvGrpSpPr>
        <p:grpSpPr>
          <a:xfrm>
            <a:off x="6650491" y="2730090"/>
            <a:ext cx="350079" cy="351320"/>
            <a:chOff x="4991425" y="3234750"/>
            <a:chExt cx="296175" cy="297225"/>
          </a:xfrm>
        </p:grpSpPr>
        <p:sp>
          <p:nvSpPr>
            <p:cNvPr id="6419" name="Google Shape;6419;p82"/>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82"/>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82"/>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82"/>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82"/>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82"/>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5" name="Google Shape;6425;p82"/>
          <p:cNvGrpSpPr/>
          <p:nvPr/>
        </p:nvGrpSpPr>
        <p:grpSpPr>
          <a:xfrm>
            <a:off x="6650491" y="3199653"/>
            <a:ext cx="350079" cy="308177"/>
            <a:chOff x="4991425" y="3617150"/>
            <a:chExt cx="296175" cy="260725"/>
          </a:xfrm>
        </p:grpSpPr>
        <p:sp>
          <p:nvSpPr>
            <p:cNvPr id="6426" name="Google Shape;6426;p82"/>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82"/>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82"/>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82"/>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82"/>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3" name="Google Shape;6433;p82"/>
          <p:cNvGrpSpPr/>
          <p:nvPr/>
        </p:nvGrpSpPr>
        <p:grpSpPr>
          <a:xfrm>
            <a:off x="6727764" y="3655244"/>
            <a:ext cx="195532" cy="349163"/>
            <a:chOff x="5056800" y="3962900"/>
            <a:chExt cx="165425" cy="295400"/>
          </a:xfrm>
        </p:grpSpPr>
        <p:sp>
          <p:nvSpPr>
            <p:cNvPr id="6434" name="Google Shape;6434;p82"/>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82"/>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82"/>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7" name="Google Shape;6437;p82"/>
          <p:cNvGrpSpPr/>
          <p:nvPr/>
        </p:nvGrpSpPr>
        <p:grpSpPr>
          <a:xfrm>
            <a:off x="7979062" y="3655260"/>
            <a:ext cx="350995" cy="349133"/>
            <a:chOff x="6168925" y="3936925"/>
            <a:chExt cx="296950" cy="295375"/>
          </a:xfrm>
        </p:grpSpPr>
        <p:sp>
          <p:nvSpPr>
            <p:cNvPr id="6438" name="Google Shape;6438;p82"/>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82"/>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2"/>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2"/>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4" name="Google Shape;6444;p82"/>
          <p:cNvGrpSpPr/>
          <p:nvPr/>
        </p:nvGrpSpPr>
        <p:grpSpPr>
          <a:xfrm>
            <a:off x="6192781" y="1372332"/>
            <a:ext cx="348188" cy="349133"/>
            <a:chOff x="1674750" y="3254050"/>
            <a:chExt cx="294575" cy="295375"/>
          </a:xfrm>
        </p:grpSpPr>
        <p:sp>
          <p:nvSpPr>
            <p:cNvPr id="6445" name="Google Shape;6445;p82"/>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82"/>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82"/>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48" name="Google Shape;6448;p82"/>
          <p:cNvGrpSpPr/>
          <p:nvPr/>
        </p:nvGrpSpPr>
        <p:grpSpPr>
          <a:xfrm>
            <a:off x="6207177" y="1820035"/>
            <a:ext cx="319347" cy="349133"/>
            <a:chOff x="1687350" y="3618725"/>
            <a:chExt cx="270175" cy="295375"/>
          </a:xfrm>
        </p:grpSpPr>
        <p:sp>
          <p:nvSpPr>
            <p:cNvPr id="6449" name="Google Shape;6449;p82"/>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82"/>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82"/>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2" name="Google Shape;6452;p82"/>
          <p:cNvGrpSpPr/>
          <p:nvPr/>
        </p:nvGrpSpPr>
        <p:grpSpPr>
          <a:xfrm>
            <a:off x="6190880" y="2266516"/>
            <a:ext cx="351940" cy="349133"/>
            <a:chOff x="1672375" y="3982600"/>
            <a:chExt cx="297750" cy="295375"/>
          </a:xfrm>
        </p:grpSpPr>
        <p:sp>
          <p:nvSpPr>
            <p:cNvPr id="6453" name="Google Shape;6453;p82"/>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56" name="Google Shape;6456;p82"/>
          <p:cNvGrpSpPr/>
          <p:nvPr/>
        </p:nvGrpSpPr>
        <p:grpSpPr>
          <a:xfrm>
            <a:off x="4882872" y="2730711"/>
            <a:ext cx="350079" cy="350079"/>
            <a:chOff x="3497300" y="3227275"/>
            <a:chExt cx="296175" cy="296175"/>
          </a:xfrm>
        </p:grpSpPr>
        <p:sp>
          <p:nvSpPr>
            <p:cNvPr id="6457" name="Google Shape;6457;p82"/>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82"/>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82"/>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82"/>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82"/>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82"/>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5" name="Google Shape;6465;p82"/>
          <p:cNvGrpSpPr/>
          <p:nvPr/>
        </p:nvGrpSpPr>
        <p:grpSpPr>
          <a:xfrm>
            <a:off x="4883345" y="3180106"/>
            <a:ext cx="349133" cy="347272"/>
            <a:chOff x="3497300" y="3591950"/>
            <a:chExt cx="295375" cy="293800"/>
          </a:xfrm>
        </p:grpSpPr>
        <p:sp>
          <p:nvSpPr>
            <p:cNvPr id="6466" name="Google Shape;6466;p82"/>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2"/>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4" name="Google Shape;6474;p82"/>
          <p:cNvGrpSpPr/>
          <p:nvPr/>
        </p:nvGrpSpPr>
        <p:grpSpPr>
          <a:xfrm>
            <a:off x="4883345" y="3655244"/>
            <a:ext cx="349133" cy="349163"/>
            <a:chOff x="3497300" y="3955025"/>
            <a:chExt cx="295375" cy="295400"/>
          </a:xfrm>
        </p:grpSpPr>
        <p:sp>
          <p:nvSpPr>
            <p:cNvPr id="6475" name="Google Shape;6475;p82"/>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8" name="Google Shape;6478;p82"/>
          <p:cNvGrpSpPr/>
          <p:nvPr/>
        </p:nvGrpSpPr>
        <p:grpSpPr>
          <a:xfrm>
            <a:off x="7107917" y="2731435"/>
            <a:ext cx="327739" cy="348631"/>
            <a:chOff x="5364750" y="3235150"/>
            <a:chExt cx="277275" cy="294950"/>
          </a:xfrm>
        </p:grpSpPr>
        <p:sp>
          <p:nvSpPr>
            <p:cNvPr id="6479" name="Google Shape;6479;p82"/>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2"/>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2"/>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82"/>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82"/>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82"/>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7" name="Google Shape;6487;p82"/>
          <p:cNvGrpSpPr/>
          <p:nvPr/>
        </p:nvGrpSpPr>
        <p:grpSpPr>
          <a:xfrm>
            <a:off x="7096274" y="3177771"/>
            <a:ext cx="351024" cy="351941"/>
            <a:chOff x="5355300" y="3598250"/>
            <a:chExt cx="296975" cy="297750"/>
          </a:xfrm>
        </p:grpSpPr>
        <p:sp>
          <p:nvSpPr>
            <p:cNvPr id="6488" name="Google Shape;6488;p82"/>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82"/>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82"/>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82"/>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82"/>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2"/>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82"/>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82"/>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6" name="Google Shape;6496;p82"/>
          <p:cNvGrpSpPr/>
          <p:nvPr/>
        </p:nvGrpSpPr>
        <p:grpSpPr>
          <a:xfrm>
            <a:off x="7100470" y="3716693"/>
            <a:ext cx="342632" cy="226264"/>
            <a:chOff x="5358450" y="4015675"/>
            <a:chExt cx="289875" cy="191425"/>
          </a:xfrm>
        </p:grpSpPr>
        <p:sp>
          <p:nvSpPr>
            <p:cNvPr id="6497" name="Google Shape;6497;p82"/>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82"/>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82"/>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2"/>
          <p:cNvGrpSpPr/>
          <p:nvPr/>
        </p:nvGrpSpPr>
        <p:grpSpPr>
          <a:xfrm>
            <a:off x="6226953" y="4099224"/>
            <a:ext cx="351024" cy="325464"/>
            <a:chOff x="6543825" y="3202075"/>
            <a:chExt cx="296975" cy="275350"/>
          </a:xfrm>
        </p:grpSpPr>
        <p:sp>
          <p:nvSpPr>
            <p:cNvPr id="6502" name="Google Shape;6502;p82"/>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82"/>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82"/>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82"/>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9" name="Google Shape;6509;p82"/>
          <p:cNvGrpSpPr/>
          <p:nvPr/>
        </p:nvGrpSpPr>
        <p:grpSpPr>
          <a:xfrm>
            <a:off x="6633934" y="1378972"/>
            <a:ext cx="350079" cy="350079"/>
            <a:chOff x="2037825" y="3254050"/>
            <a:chExt cx="296175" cy="296175"/>
          </a:xfrm>
        </p:grpSpPr>
        <p:sp>
          <p:nvSpPr>
            <p:cNvPr id="6510" name="Google Shape;6510;p82"/>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82"/>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82"/>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82"/>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6" name="Google Shape;6516;p82"/>
          <p:cNvGrpSpPr/>
          <p:nvPr/>
        </p:nvGrpSpPr>
        <p:grpSpPr>
          <a:xfrm>
            <a:off x="6632072" y="1820139"/>
            <a:ext cx="353802" cy="348926"/>
            <a:chOff x="2034675" y="3617925"/>
            <a:chExt cx="299325" cy="295200"/>
          </a:xfrm>
        </p:grpSpPr>
        <p:sp>
          <p:nvSpPr>
            <p:cNvPr id="6517" name="Google Shape;6517;p82"/>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82"/>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82"/>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2"/>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82"/>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2" name="Google Shape;6522;p82"/>
          <p:cNvGrpSpPr/>
          <p:nvPr/>
        </p:nvGrpSpPr>
        <p:grpSpPr>
          <a:xfrm>
            <a:off x="6633934" y="2266516"/>
            <a:ext cx="350079" cy="349133"/>
            <a:chOff x="2037825" y="3981825"/>
            <a:chExt cx="296175" cy="295375"/>
          </a:xfrm>
        </p:grpSpPr>
        <p:sp>
          <p:nvSpPr>
            <p:cNvPr id="6523" name="Google Shape;6523;p82"/>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2"/>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82"/>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6" name="Google Shape;6526;p82"/>
          <p:cNvGrpSpPr/>
          <p:nvPr/>
        </p:nvGrpSpPr>
        <p:grpSpPr>
          <a:xfrm>
            <a:off x="5318952" y="2762832"/>
            <a:ext cx="350079" cy="285837"/>
            <a:chOff x="3860400" y="3254050"/>
            <a:chExt cx="296175" cy="241825"/>
          </a:xfrm>
        </p:grpSpPr>
        <p:sp>
          <p:nvSpPr>
            <p:cNvPr id="6527" name="Google Shape;6527;p82"/>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82"/>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82"/>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82"/>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82"/>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2"/>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4" name="Google Shape;6534;p82"/>
          <p:cNvGrpSpPr/>
          <p:nvPr/>
        </p:nvGrpSpPr>
        <p:grpSpPr>
          <a:xfrm>
            <a:off x="5318479" y="3178702"/>
            <a:ext cx="351024" cy="350079"/>
            <a:chOff x="3859600" y="3591950"/>
            <a:chExt cx="296975" cy="296175"/>
          </a:xfrm>
        </p:grpSpPr>
        <p:sp>
          <p:nvSpPr>
            <p:cNvPr id="6535" name="Google Shape;6535;p82"/>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82"/>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5318952" y="3654786"/>
            <a:ext cx="350079" cy="350079"/>
            <a:chOff x="3860400" y="3955025"/>
            <a:chExt cx="296175" cy="296175"/>
          </a:xfrm>
        </p:grpSpPr>
        <p:sp>
          <p:nvSpPr>
            <p:cNvPr id="6539" name="Google Shape;6539;p82"/>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82"/>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82"/>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82"/>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4" name="Google Shape;6544;p82"/>
          <p:cNvGrpSpPr/>
          <p:nvPr/>
        </p:nvGrpSpPr>
        <p:grpSpPr>
          <a:xfrm>
            <a:off x="7534167" y="2731184"/>
            <a:ext cx="355664" cy="349133"/>
            <a:chOff x="5716825" y="3235950"/>
            <a:chExt cx="300900" cy="295375"/>
          </a:xfrm>
        </p:grpSpPr>
        <p:sp>
          <p:nvSpPr>
            <p:cNvPr id="6545" name="Google Shape;6545;p82"/>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82"/>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82"/>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2"/>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9" name="Google Shape;6549;p82"/>
          <p:cNvGrpSpPr/>
          <p:nvPr/>
        </p:nvGrpSpPr>
        <p:grpSpPr>
          <a:xfrm>
            <a:off x="7547199" y="3189872"/>
            <a:ext cx="329601" cy="327739"/>
            <a:chOff x="5727850" y="3609275"/>
            <a:chExt cx="278850" cy="277275"/>
          </a:xfrm>
        </p:grpSpPr>
        <p:sp>
          <p:nvSpPr>
            <p:cNvPr id="6550" name="Google Shape;6550;p82"/>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2"/>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2"/>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2"/>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55" name="Google Shape;6555;p82"/>
          <p:cNvGrpSpPr/>
          <p:nvPr/>
        </p:nvGrpSpPr>
        <p:grpSpPr>
          <a:xfrm>
            <a:off x="7558383" y="3655259"/>
            <a:ext cx="307231" cy="349133"/>
            <a:chOff x="5736525" y="3963700"/>
            <a:chExt cx="259925" cy="295375"/>
          </a:xfrm>
        </p:grpSpPr>
        <p:sp>
          <p:nvSpPr>
            <p:cNvPr id="6556" name="Google Shape;6556;p82"/>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2"/>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2"/>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2"/>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2"/>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63" name="Google Shape;6563;p82"/>
          <p:cNvGrpSpPr/>
          <p:nvPr/>
        </p:nvGrpSpPr>
        <p:grpSpPr>
          <a:xfrm>
            <a:off x="6649963" y="4104585"/>
            <a:ext cx="351024" cy="350079"/>
            <a:chOff x="6553275" y="3604550"/>
            <a:chExt cx="296975" cy="296175"/>
          </a:xfrm>
        </p:grpSpPr>
        <p:sp>
          <p:nvSpPr>
            <p:cNvPr id="6564" name="Google Shape;6564;p82"/>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2"/>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2"/>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2"/>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2"/>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0" name="Google Shape;6570;p82"/>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6571" name="Google Shape;6571;p82"/>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6575"/>
        <p:cNvGrpSpPr/>
        <p:nvPr/>
      </p:nvGrpSpPr>
      <p:grpSpPr>
        <a:xfrm>
          <a:off x="0" y="0"/>
          <a:ext cx="0" cy="0"/>
          <a:chOff x="0" y="0"/>
          <a:chExt cx="0" cy="0"/>
        </a:xfrm>
      </p:grpSpPr>
      <p:grpSp>
        <p:nvGrpSpPr>
          <p:cNvPr id="6576" name="Google Shape;6576;p83"/>
          <p:cNvGrpSpPr/>
          <p:nvPr/>
        </p:nvGrpSpPr>
        <p:grpSpPr>
          <a:xfrm>
            <a:off x="877057" y="1380546"/>
            <a:ext cx="294401" cy="353645"/>
            <a:chOff x="-35814600" y="3202075"/>
            <a:chExt cx="242625" cy="291450"/>
          </a:xfrm>
        </p:grpSpPr>
        <p:sp>
          <p:nvSpPr>
            <p:cNvPr id="6577" name="Google Shape;6577;p83"/>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3"/>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3"/>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3"/>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3"/>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3"/>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83"/>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4" name="Google Shape;6584;p83"/>
          <p:cNvGrpSpPr/>
          <p:nvPr/>
        </p:nvGrpSpPr>
        <p:grpSpPr>
          <a:xfrm>
            <a:off x="847435" y="1821466"/>
            <a:ext cx="353645" cy="353888"/>
            <a:chOff x="-35839800" y="3561025"/>
            <a:chExt cx="291450" cy="291650"/>
          </a:xfrm>
        </p:grpSpPr>
        <p:sp>
          <p:nvSpPr>
            <p:cNvPr id="6585" name="Google Shape;6585;p83"/>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83"/>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83"/>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83"/>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83"/>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83"/>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83"/>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92" name="Google Shape;6592;p83"/>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93" name="Google Shape;6593;p83"/>
          <p:cNvGrpSpPr/>
          <p:nvPr/>
        </p:nvGrpSpPr>
        <p:grpSpPr>
          <a:xfrm>
            <a:off x="3084980" y="1380546"/>
            <a:ext cx="353645" cy="353645"/>
            <a:chOff x="-34003850" y="3227275"/>
            <a:chExt cx="291450" cy="291450"/>
          </a:xfrm>
        </p:grpSpPr>
        <p:sp>
          <p:nvSpPr>
            <p:cNvPr id="6594" name="Google Shape;6594;p83"/>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83"/>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83"/>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83"/>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83"/>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9" name="Google Shape;6599;p83"/>
          <p:cNvGrpSpPr/>
          <p:nvPr/>
        </p:nvGrpSpPr>
        <p:grpSpPr>
          <a:xfrm>
            <a:off x="3084510" y="1821238"/>
            <a:ext cx="354586" cy="354343"/>
            <a:chOff x="-34004625" y="3585850"/>
            <a:chExt cx="292225" cy="292025"/>
          </a:xfrm>
        </p:grpSpPr>
        <p:sp>
          <p:nvSpPr>
            <p:cNvPr id="6600" name="Google Shape;6600;p83"/>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83"/>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83"/>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83"/>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83"/>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5" name="Google Shape;6605;p83"/>
          <p:cNvGrpSpPr/>
          <p:nvPr/>
        </p:nvGrpSpPr>
        <p:grpSpPr>
          <a:xfrm>
            <a:off x="3084025" y="2256439"/>
            <a:ext cx="355557" cy="354616"/>
            <a:chOff x="-34005425" y="3945575"/>
            <a:chExt cx="293025" cy="292250"/>
          </a:xfrm>
        </p:grpSpPr>
        <p:sp>
          <p:nvSpPr>
            <p:cNvPr id="6606" name="Google Shape;6606;p83"/>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83"/>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83"/>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9" name="Google Shape;6609;p83"/>
          <p:cNvGrpSpPr/>
          <p:nvPr/>
        </p:nvGrpSpPr>
        <p:grpSpPr>
          <a:xfrm>
            <a:off x="1731124" y="2729615"/>
            <a:ext cx="358408" cy="355557"/>
            <a:chOff x="-32174975" y="3192625"/>
            <a:chExt cx="295375" cy="293025"/>
          </a:xfrm>
        </p:grpSpPr>
        <p:sp>
          <p:nvSpPr>
            <p:cNvPr id="6610" name="Google Shape;6610;p83"/>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83"/>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83"/>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83"/>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14" name="Google Shape;6614;p83"/>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83"/>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16" name="Google Shape;6616;p83"/>
          <p:cNvGrpSpPr/>
          <p:nvPr/>
        </p:nvGrpSpPr>
        <p:grpSpPr>
          <a:xfrm>
            <a:off x="3970274" y="2730570"/>
            <a:ext cx="354586" cy="353645"/>
            <a:chOff x="-30345325" y="3184750"/>
            <a:chExt cx="292225" cy="291450"/>
          </a:xfrm>
        </p:grpSpPr>
        <p:sp>
          <p:nvSpPr>
            <p:cNvPr id="6617" name="Google Shape;6617;p83"/>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83"/>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83"/>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83"/>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83"/>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22" name="Google Shape;6622;p83"/>
          <p:cNvGrpSpPr/>
          <p:nvPr/>
        </p:nvGrpSpPr>
        <p:grpSpPr>
          <a:xfrm>
            <a:off x="1295026" y="1380546"/>
            <a:ext cx="353645" cy="353645"/>
            <a:chOff x="-35481425" y="3202075"/>
            <a:chExt cx="291450" cy="291450"/>
          </a:xfrm>
        </p:grpSpPr>
        <p:sp>
          <p:nvSpPr>
            <p:cNvPr id="6623" name="Google Shape;6623;p83"/>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83"/>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3"/>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3"/>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3"/>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3"/>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3"/>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0" name="Google Shape;6630;p83"/>
          <p:cNvGrpSpPr/>
          <p:nvPr/>
        </p:nvGrpSpPr>
        <p:grpSpPr>
          <a:xfrm>
            <a:off x="1294556" y="1822072"/>
            <a:ext cx="354586" cy="352675"/>
            <a:chOff x="-35482200" y="3561225"/>
            <a:chExt cx="292225" cy="290650"/>
          </a:xfrm>
        </p:grpSpPr>
        <p:sp>
          <p:nvSpPr>
            <p:cNvPr id="6631" name="Google Shape;6631;p83"/>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83"/>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83"/>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3"/>
          <p:cNvGrpSpPr/>
          <p:nvPr/>
        </p:nvGrpSpPr>
        <p:grpSpPr>
          <a:xfrm>
            <a:off x="1295026" y="2256940"/>
            <a:ext cx="353645" cy="353615"/>
            <a:chOff x="-35481425" y="3919600"/>
            <a:chExt cx="291450" cy="291425"/>
          </a:xfrm>
        </p:grpSpPr>
        <p:sp>
          <p:nvSpPr>
            <p:cNvPr id="6635" name="Google Shape;6635;p83"/>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3"/>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3"/>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3"/>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3"/>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3"/>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3"/>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3"/>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43" name="Google Shape;6643;p83"/>
          <p:cNvGrpSpPr/>
          <p:nvPr/>
        </p:nvGrpSpPr>
        <p:grpSpPr>
          <a:xfrm>
            <a:off x="3530661" y="1381031"/>
            <a:ext cx="357468" cy="352675"/>
            <a:chOff x="-33645475" y="3228075"/>
            <a:chExt cx="294600" cy="290650"/>
          </a:xfrm>
        </p:grpSpPr>
        <p:sp>
          <p:nvSpPr>
            <p:cNvPr id="6644" name="Google Shape;6644;p83"/>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3"/>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3"/>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3"/>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3"/>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3"/>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3"/>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1" name="Google Shape;6651;p83"/>
          <p:cNvGrpSpPr/>
          <p:nvPr/>
        </p:nvGrpSpPr>
        <p:grpSpPr>
          <a:xfrm>
            <a:off x="3531631" y="1821116"/>
            <a:ext cx="355526" cy="354586"/>
            <a:chOff x="-33646250" y="3586425"/>
            <a:chExt cx="293000" cy="292225"/>
          </a:xfrm>
        </p:grpSpPr>
        <p:sp>
          <p:nvSpPr>
            <p:cNvPr id="6652" name="Google Shape;6652;p83"/>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3"/>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54" name="Google Shape;6654;p83"/>
          <p:cNvGrpSpPr/>
          <p:nvPr/>
        </p:nvGrpSpPr>
        <p:grpSpPr>
          <a:xfrm>
            <a:off x="3532101" y="2255969"/>
            <a:ext cx="354586" cy="355557"/>
            <a:chOff x="-33645475" y="3944800"/>
            <a:chExt cx="292225" cy="293025"/>
          </a:xfrm>
        </p:grpSpPr>
        <p:sp>
          <p:nvSpPr>
            <p:cNvPr id="6655" name="Google Shape;6655;p83"/>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3"/>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3"/>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3"/>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3"/>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3"/>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3"/>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3"/>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3"/>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3"/>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5" name="Google Shape;6665;p83"/>
          <p:cNvGrpSpPr/>
          <p:nvPr/>
        </p:nvGrpSpPr>
        <p:grpSpPr>
          <a:xfrm>
            <a:off x="2185320" y="2729706"/>
            <a:ext cx="352675" cy="355375"/>
            <a:chOff x="-31809525" y="3192625"/>
            <a:chExt cx="290650" cy="292875"/>
          </a:xfrm>
        </p:grpSpPr>
        <p:sp>
          <p:nvSpPr>
            <p:cNvPr id="6666" name="Google Shape;6666;p83"/>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83"/>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83"/>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83"/>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0" name="Google Shape;6670;p83"/>
          <p:cNvGrpSpPr/>
          <p:nvPr/>
        </p:nvGrpSpPr>
        <p:grpSpPr>
          <a:xfrm>
            <a:off x="2184835" y="3200258"/>
            <a:ext cx="353645" cy="355557"/>
            <a:chOff x="-31811100" y="3550975"/>
            <a:chExt cx="291450" cy="293025"/>
          </a:xfrm>
        </p:grpSpPr>
        <p:sp>
          <p:nvSpPr>
            <p:cNvPr id="6671" name="Google Shape;6671;p83"/>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83"/>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83"/>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3"/>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83"/>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83"/>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83"/>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8" name="Google Shape;6678;p83"/>
          <p:cNvGrpSpPr/>
          <p:nvPr/>
        </p:nvGrpSpPr>
        <p:grpSpPr>
          <a:xfrm>
            <a:off x="2178631" y="3664562"/>
            <a:ext cx="366052" cy="356831"/>
            <a:chOff x="-31817400" y="3910025"/>
            <a:chExt cx="301675" cy="294075"/>
          </a:xfrm>
        </p:grpSpPr>
        <p:sp>
          <p:nvSpPr>
            <p:cNvPr id="6679" name="Google Shape;6679;p83"/>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3"/>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3"/>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2" name="Google Shape;6682;p83"/>
          <p:cNvGrpSpPr/>
          <p:nvPr/>
        </p:nvGrpSpPr>
        <p:grpSpPr>
          <a:xfrm>
            <a:off x="3970259" y="3200743"/>
            <a:ext cx="354616" cy="354586"/>
            <a:chOff x="-30354000" y="3569100"/>
            <a:chExt cx="292250" cy="292225"/>
          </a:xfrm>
        </p:grpSpPr>
        <p:sp>
          <p:nvSpPr>
            <p:cNvPr id="6683" name="Google Shape;6683;p83"/>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83"/>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3"/>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3"/>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3"/>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3"/>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83"/>
          <p:cNvGrpSpPr/>
          <p:nvPr/>
        </p:nvGrpSpPr>
        <p:grpSpPr>
          <a:xfrm>
            <a:off x="1748837" y="1380546"/>
            <a:ext cx="342148" cy="353645"/>
            <a:chOff x="-35118325" y="3202075"/>
            <a:chExt cx="281975" cy="291450"/>
          </a:xfrm>
        </p:grpSpPr>
        <p:sp>
          <p:nvSpPr>
            <p:cNvPr id="6690" name="Google Shape;6690;p83"/>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83"/>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3"/>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3"/>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4" name="Google Shape;6694;p83"/>
          <p:cNvGrpSpPr/>
          <p:nvPr/>
        </p:nvGrpSpPr>
        <p:grpSpPr>
          <a:xfrm>
            <a:off x="1742618" y="1821799"/>
            <a:ext cx="354586" cy="353221"/>
            <a:chOff x="-35123050" y="3561225"/>
            <a:chExt cx="292225" cy="291100"/>
          </a:xfrm>
        </p:grpSpPr>
        <p:sp>
          <p:nvSpPr>
            <p:cNvPr id="6695" name="Google Shape;6695;p83"/>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3"/>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3"/>
          <p:cNvGrpSpPr/>
          <p:nvPr/>
        </p:nvGrpSpPr>
        <p:grpSpPr>
          <a:xfrm>
            <a:off x="1784677" y="2256940"/>
            <a:ext cx="270467" cy="353615"/>
            <a:chOff x="-35089175" y="3919600"/>
            <a:chExt cx="222900" cy="291425"/>
          </a:xfrm>
        </p:grpSpPr>
        <p:sp>
          <p:nvSpPr>
            <p:cNvPr id="6698" name="Google Shape;6698;p83"/>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3"/>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0" name="Google Shape;6700;p83"/>
          <p:cNvGrpSpPr/>
          <p:nvPr/>
        </p:nvGrpSpPr>
        <p:grpSpPr>
          <a:xfrm>
            <a:off x="3981673" y="1380303"/>
            <a:ext cx="336445" cy="354131"/>
            <a:chOff x="-33277650" y="3226875"/>
            <a:chExt cx="277275" cy="291850"/>
          </a:xfrm>
        </p:grpSpPr>
        <p:sp>
          <p:nvSpPr>
            <p:cNvPr id="6701" name="Google Shape;6701;p83"/>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3"/>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3"/>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83"/>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83"/>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3"/>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3"/>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8" name="Google Shape;6708;p83"/>
          <p:cNvGrpSpPr/>
          <p:nvPr/>
        </p:nvGrpSpPr>
        <p:grpSpPr>
          <a:xfrm>
            <a:off x="3973073" y="1821587"/>
            <a:ext cx="353645" cy="353645"/>
            <a:chOff x="-33286325" y="3586425"/>
            <a:chExt cx="291450" cy="291450"/>
          </a:xfrm>
        </p:grpSpPr>
        <p:sp>
          <p:nvSpPr>
            <p:cNvPr id="6709" name="Google Shape;6709;p83"/>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3"/>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83"/>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83"/>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83"/>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4" name="Google Shape;6714;p83"/>
          <p:cNvGrpSpPr/>
          <p:nvPr/>
        </p:nvGrpSpPr>
        <p:grpSpPr>
          <a:xfrm>
            <a:off x="3973073" y="2255969"/>
            <a:ext cx="353645" cy="355557"/>
            <a:chOff x="-33286325" y="3944800"/>
            <a:chExt cx="291450" cy="293025"/>
          </a:xfrm>
        </p:grpSpPr>
        <p:sp>
          <p:nvSpPr>
            <p:cNvPr id="6715" name="Google Shape;6715;p83"/>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83"/>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83"/>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83"/>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9" name="Google Shape;6719;p83"/>
          <p:cNvGrpSpPr/>
          <p:nvPr/>
        </p:nvGrpSpPr>
        <p:grpSpPr>
          <a:xfrm>
            <a:off x="2631470" y="2729129"/>
            <a:ext cx="353645" cy="356527"/>
            <a:chOff x="-31452725" y="3191825"/>
            <a:chExt cx="291450" cy="293825"/>
          </a:xfrm>
        </p:grpSpPr>
        <p:sp>
          <p:nvSpPr>
            <p:cNvPr id="6720" name="Google Shape;6720;p83"/>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83"/>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83"/>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83"/>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4" name="Google Shape;6724;p83"/>
          <p:cNvGrpSpPr/>
          <p:nvPr/>
        </p:nvGrpSpPr>
        <p:grpSpPr>
          <a:xfrm>
            <a:off x="2631000" y="3200744"/>
            <a:ext cx="354586" cy="354586"/>
            <a:chOff x="-31452725" y="3551775"/>
            <a:chExt cx="292225" cy="292225"/>
          </a:xfrm>
        </p:grpSpPr>
        <p:sp>
          <p:nvSpPr>
            <p:cNvPr id="6725" name="Google Shape;6725;p83"/>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83"/>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83"/>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3"/>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3"/>
          <p:cNvGrpSpPr/>
          <p:nvPr/>
        </p:nvGrpSpPr>
        <p:grpSpPr>
          <a:xfrm>
            <a:off x="2629559" y="3664729"/>
            <a:ext cx="357468" cy="356497"/>
            <a:chOff x="-31455100" y="3909350"/>
            <a:chExt cx="294600" cy="293800"/>
          </a:xfrm>
        </p:grpSpPr>
        <p:sp>
          <p:nvSpPr>
            <p:cNvPr id="6730" name="Google Shape;6730;p83"/>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3"/>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3"/>
          <p:cNvGrpSpPr/>
          <p:nvPr/>
        </p:nvGrpSpPr>
        <p:grpSpPr>
          <a:xfrm>
            <a:off x="3970744" y="3665684"/>
            <a:ext cx="353645" cy="354586"/>
            <a:chOff x="-30345325" y="3918800"/>
            <a:chExt cx="291450" cy="292225"/>
          </a:xfrm>
        </p:grpSpPr>
        <p:sp>
          <p:nvSpPr>
            <p:cNvPr id="6733" name="Google Shape;6733;p83"/>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3"/>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83"/>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83"/>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3"/>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3"/>
          <p:cNvGrpSpPr/>
          <p:nvPr/>
        </p:nvGrpSpPr>
        <p:grpSpPr>
          <a:xfrm>
            <a:off x="2200736" y="1380546"/>
            <a:ext cx="332593" cy="353645"/>
            <a:chOff x="-34755225" y="3202075"/>
            <a:chExt cx="274100" cy="291450"/>
          </a:xfrm>
        </p:grpSpPr>
        <p:sp>
          <p:nvSpPr>
            <p:cNvPr id="6739" name="Google Shape;6739;p83"/>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3"/>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83"/>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83"/>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3"/>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83"/>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83"/>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6" name="Google Shape;6746;p83"/>
          <p:cNvGrpSpPr/>
          <p:nvPr/>
        </p:nvGrpSpPr>
        <p:grpSpPr>
          <a:xfrm>
            <a:off x="2190209" y="1821587"/>
            <a:ext cx="353645" cy="353645"/>
            <a:chOff x="-34763900" y="3561225"/>
            <a:chExt cx="291450" cy="291450"/>
          </a:xfrm>
        </p:grpSpPr>
        <p:sp>
          <p:nvSpPr>
            <p:cNvPr id="6747" name="Google Shape;6747;p83"/>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83"/>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3"/>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50" name="Google Shape;6750;p83"/>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51" name="Google Shape;6751;p83"/>
          <p:cNvGrpSpPr/>
          <p:nvPr/>
        </p:nvGrpSpPr>
        <p:grpSpPr>
          <a:xfrm>
            <a:off x="845106" y="2730099"/>
            <a:ext cx="354586" cy="354586"/>
            <a:chOff x="-32927950" y="3227275"/>
            <a:chExt cx="292225" cy="292225"/>
          </a:xfrm>
        </p:grpSpPr>
        <p:sp>
          <p:nvSpPr>
            <p:cNvPr id="6752" name="Google Shape;6752;p83"/>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83"/>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83"/>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83"/>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83"/>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7" name="Google Shape;6757;p83"/>
          <p:cNvGrpSpPr/>
          <p:nvPr/>
        </p:nvGrpSpPr>
        <p:grpSpPr>
          <a:xfrm>
            <a:off x="844621" y="3201213"/>
            <a:ext cx="355557" cy="353645"/>
            <a:chOff x="-32927950" y="3586425"/>
            <a:chExt cx="293025" cy="291450"/>
          </a:xfrm>
        </p:grpSpPr>
        <p:sp>
          <p:nvSpPr>
            <p:cNvPr id="6758" name="Google Shape;6758;p83"/>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83"/>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3"/>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83"/>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83"/>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83"/>
          <p:cNvGrpSpPr/>
          <p:nvPr/>
        </p:nvGrpSpPr>
        <p:grpSpPr>
          <a:xfrm>
            <a:off x="845106" y="3665198"/>
            <a:ext cx="354586" cy="355557"/>
            <a:chOff x="-32927950" y="3944800"/>
            <a:chExt cx="292225" cy="293025"/>
          </a:xfrm>
        </p:grpSpPr>
        <p:sp>
          <p:nvSpPr>
            <p:cNvPr id="6764" name="Google Shape;6764;p83"/>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83"/>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3"/>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83"/>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83"/>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3"/>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83"/>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83"/>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83"/>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3" name="Google Shape;6773;p83"/>
          <p:cNvGrpSpPr/>
          <p:nvPr/>
        </p:nvGrpSpPr>
        <p:grpSpPr>
          <a:xfrm>
            <a:off x="3073898" y="2730449"/>
            <a:ext cx="354586" cy="353888"/>
            <a:chOff x="-31094350" y="3194000"/>
            <a:chExt cx="292225" cy="291650"/>
          </a:xfrm>
        </p:grpSpPr>
        <p:sp>
          <p:nvSpPr>
            <p:cNvPr id="6774" name="Google Shape;6774;p83"/>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3"/>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3"/>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3"/>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3"/>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3"/>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3"/>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3"/>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2" name="Google Shape;6782;p83"/>
          <p:cNvGrpSpPr/>
          <p:nvPr/>
        </p:nvGrpSpPr>
        <p:grpSpPr>
          <a:xfrm>
            <a:off x="3074368" y="3200941"/>
            <a:ext cx="353645" cy="354191"/>
            <a:chOff x="-31093575" y="3552550"/>
            <a:chExt cx="291450" cy="291900"/>
          </a:xfrm>
        </p:grpSpPr>
        <p:sp>
          <p:nvSpPr>
            <p:cNvPr id="6783" name="Google Shape;6783;p83"/>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3"/>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3"/>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3"/>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87" name="Google Shape;6787;p83"/>
          <p:cNvGrpSpPr/>
          <p:nvPr/>
        </p:nvGrpSpPr>
        <p:grpSpPr>
          <a:xfrm>
            <a:off x="3074368" y="3666169"/>
            <a:ext cx="353645" cy="353615"/>
            <a:chOff x="-31093575" y="3911725"/>
            <a:chExt cx="291450" cy="291425"/>
          </a:xfrm>
        </p:grpSpPr>
        <p:sp>
          <p:nvSpPr>
            <p:cNvPr id="6788" name="Google Shape;6788;p83"/>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3"/>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0" name="Google Shape;6790;p83"/>
          <p:cNvGrpSpPr/>
          <p:nvPr/>
        </p:nvGrpSpPr>
        <p:grpSpPr>
          <a:xfrm>
            <a:off x="2183798" y="4123136"/>
            <a:ext cx="356497" cy="354586"/>
            <a:chOff x="-29946000" y="3183175"/>
            <a:chExt cx="293800" cy="292225"/>
          </a:xfrm>
        </p:grpSpPr>
        <p:sp>
          <p:nvSpPr>
            <p:cNvPr id="6791" name="Google Shape;6791;p83"/>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3"/>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3"/>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3"/>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3"/>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3"/>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7" name="Google Shape;6797;p83"/>
          <p:cNvGrpSpPr/>
          <p:nvPr/>
        </p:nvGrpSpPr>
        <p:grpSpPr>
          <a:xfrm>
            <a:off x="2628330" y="1380289"/>
            <a:ext cx="358408" cy="354161"/>
            <a:chOff x="-34408675" y="3202075"/>
            <a:chExt cx="295375" cy="291875"/>
          </a:xfrm>
        </p:grpSpPr>
        <p:sp>
          <p:nvSpPr>
            <p:cNvPr id="6798" name="Google Shape;6798;p83"/>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3"/>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3"/>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3"/>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2" name="Google Shape;6802;p83"/>
          <p:cNvGrpSpPr/>
          <p:nvPr/>
        </p:nvGrpSpPr>
        <p:grpSpPr>
          <a:xfrm>
            <a:off x="2630241" y="1820283"/>
            <a:ext cx="354586" cy="356254"/>
            <a:chOff x="-34405525" y="3558075"/>
            <a:chExt cx="292225" cy="293600"/>
          </a:xfrm>
        </p:grpSpPr>
        <p:sp>
          <p:nvSpPr>
            <p:cNvPr id="6803" name="Google Shape;6803;p83"/>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83"/>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83"/>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6" name="Google Shape;6806;p83"/>
          <p:cNvGrpSpPr/>
          <p:nvPr/>
        </p:nvGrpSpPr>
        <p:grpSpPr>
          <a:xfrm>
            <a:off x="2629755" y="2256940"/>
            <a:ext cx="355557" cy="353615"/>
            <a:chOff x="-34406325" y="3919600"/>
            <a:chExt cx="293025" cy="291425"/>
          </a:xfrm>
        </p:grpSpPr>
        <p:sp>
          <p:nvSpPr>
            <p:cNvPr id="6807" name="Google Shape;6807;p83"/>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83"/>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83"/>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83"/>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83"/>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83"/>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83"/>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4" name="Google Shape;6814;p83"/>
          <p:cNvGrpSpPr/>
          <p:nvPr/>
        </p:nvGrpSpPr>
        <p:grpSpPr>
          <a:xfrm>
            <a:off x="1293653" y="2736303"/>
            <a:ext cx="353645" cy="342179"/>
            <a:chOff x="-32568800" y="3232000"/>
            <a:chExt cx="291450" cy="282000"/>
          </a:xfrm>
        </p:grpSpPr>
        <p:sp>
          <p:nvSpPr>
            <p:cNvPr id="6815" name="Google Shape;6815;p83"/>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83"/>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7" name="Google Shape;6817;p83"/>
          <p:cNvGrpSpPr/>
          <p:nvPr/>
        </p:nvGrpSpPr>
        <p:grpSpPr>
          <a:xfrm>
            <a:off x="1293183" y="3201213"/>
            <a:ext cx="354586" cy="353645"/>
            <a:chOff x="-32569575" y="3586425"/>
            <a:chExt cx="292225" cy="291450"/>
          </a:xfrm>
        </p:grpSpPr>
        <p:sp>
          <p:nvSpPr>
            <p:cNvPr id="6818" name="Google Shape;6818;p83"/>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83"/>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0" name="Google Shape;6820;p83"/>
          <p:cNvGrpSpPr/>
          <p:nvPr/>
        </p:nvGrpSpPr>
        <p:grpSpPr>
          <a:xfrm>
            <a:off x="1284098" y="3665805"/>
            <a:ext cx="372756" cy="354343"/>
            <a:chOff x="-32576675" y="3944600"/>
            <a:chExt cx="307200" cy="292025"/>
          </a:xfrm>
        </p:grpSpPr>
        <p:sp>
          <p:nvSpPr>
            <p:cNvPr id="6821" name="Google Shape;6821;p83"/>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83"/>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3" name="Google Shape;6823;p83"/>
          <p:cNvGrpSpPr/>
          <p:nvPr/>
        </p:nvGrpSpPr>
        <p:grpSpPr>
          <a:xfrm>
            <a:off x="3529065" y="2730100"/>
            <a:ext cx="354586" cy="354586"/>
            <a:chOff x="-30735200" y="3192625"/>
            <a:chExt cx="292225" cy="292225"/>
          </a:xfrm>
        </p:grpSpPr>
        <p:sp>
          <p:nvSpPr>
            <p:cNvPr id="6824" name="Google Shape;6824;p83"/>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83"/>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83"/>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3"/>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83"/>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83"/>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3"/>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3"/>
          <p:cNvGrpSpPr/>
          <p:nvPr/>
        </p:nvGrpSpPr>
        <p:grpSpPr>
          <a:xfrm>
            <a:off x="3529065" y="3201532"/>
            <a:ext cx="354586" cy="353008"/>
            <a:chOff x="-30735200" y="3552550"/>
            <a:chExt cx="292225" cy="290925"/>
          </a:xfrm>
        </p:grpSpPr>
        <p:sp>
          <p:nvSpPr>
            <p:cNvPr id="6832" name="Google Shape;6832;p83"/>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3"/>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4" name="Google Shape;6834;p83"/>
          <p:cNvGrpSpPr/>
          <p:nvPr/>
        </p:nvGrpSpPr>
        <p:grpSpPr>
          <a:xfrm>
            <a:off x="3529065" y="3666154"/>
            <a:ext cx="354586" cy="353645"/>
            <a:chOff x="-30735200" y="3910925"/>
            <a:chExt cx="292225" cy="291450"/>
          </a:xfrm>
        </p:grpSpPr>
        <p:sp>
          <p:nvSpPr>
            <p:cNvPr id="6835" name="Google Shape;6835;p83"/>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83"/>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83"/>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8" name="Google Shape;6838;p83"/>
          <p:cNvGrpSpPr/>
          <p:nvPr/>
        </p:nvGrpSpPr>
        <p:grpSpPr>
          <a:xfrm>
            <a:off x="4882910" y="1379021"/>
            <a:ext cx="358971" cy="359224"/>
            <a:chOff x="-57956275" y="3197925"/>
            <a:chExt cx="319000" cy="319225"/>
          </a:xfrm>
        </p:grpSpPr>
        <p:sp>
          <p:nvSpPr>
            <p:cNvPr id="6839" name="Google Shape;6839;p83"/>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83"/>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3"/>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83"/>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83"/>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3"/>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83"/>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6" name="Google Shape;6846;p83"/>
          <p:cNvGrpSpPr/>
          <p:nvPr/>
        </p:nvGrpSpPr>
        <p:grpSpPr>
          <a:xfrm>
            <a:off x="4905064" y="1835446"/>
            <a:ext cx="314662" cy="358971"/>
            <a:chOff x="-57940525" y="3590375"/>
            <a:chExt cx="279625" cy="319000"/>
          </a:xfrm>
        </p:grpSpPr>
        <p:sp>
          <p:nvSpPr>
            <p:cNvPr id="6847" name="Google Shape;6847;p83"/>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83"/>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83"/>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3"/>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3"/>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2" name="Google Shape;6852;p83"/>
          <p:cNvGrpSpPr/>
          <p:nvPr/>
        </p:nvGrpSpPr>
        <p:grpSpPr>
          <a:xfrm>
            <a:off x="4875945" y="2276817"/>
            <a:ext cx="358099" cy="358999"/>
            <a:chOff x="-57959425" y="3982600"/>
            <a:chExt cx="318225" cy="319025"/>
          </a:xfrm>
        </p:grpSpPr>
        <p:sp>
          <p:nvSpPr>
            <p:cNvPr id="6853" name="Google Shape;6853;p83"/>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3"/>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83"/>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83"/>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7" name="Google Shape;6857;p83"/>
          <p:cNvGrpSpPr/>
          <p:nvPr/>
        </p:nvGrpSpPr>
        <p:grpSpPr>
          <a:xfrm>
            <a:off x="7076112" y="1380146"/>
            <a:ext cx="357226" cy="357226"/>
            <a:chOff x="-55987225" y="3198925"/>
            <a:chExt cx="317450" cy="317450"/>
          </a:xfrm>
        </p:grpSpPr>
        <p:sp>
          <p:nvSpPr>
            <p:cNvPr id="6858" name="Google Shape;6858;p83"/>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83"/>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83"/>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3"/>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3"/>
          <p:cNvGrpSpPr/>
          <p:nvPr/>
        </p:nvGrpSpPr>
        <p:grpSpPr>
          <a:xfrm>
            <a:off x="7076112" y="1836178"/>
            <a:ext cx="357226" cy="357367"/>
            <a:chOff x="-55987225" y="3591025"/>
            <a:chExt cx="317450" cy="317575"/>
          </a:xfrm>
        </p:grpSpPr>
        <p:sp>
          <p:nvSpPr>
            <p:cNvPr id="6863" name="Google Shape;6863;p83"/>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3"/>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83"/>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83"/>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3"/>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8" name="Google Shape;6868;p83"/>
          <p:cNvGrpSpPr/>
          <p:nvPr/>
        </p:nvGrpSpPr>
        <p:grpSpPr>
          <a:xfrm>
            <a:off x="7090027" y="2276817"/>
            <a:ext cx="358999" cy="358999"/>
            <a:chOff x="-55988800" y="3982600"/>
            <a:chExt cx="319025" cy="319025"/>
          </a:xfrm>
        </p:grpSpPr>
        <p:sp>
          <p:nvSpPr>
            <p:cNvPr id="6869" name="Google Shape;6869;p83"/>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83"/>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3"/>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83"/>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83"/>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83"/>
          <p:cNvGrpSpPr/>
          <p:nvPr/>
        </p:nvGrpSpPr>
        <p:grpSpPr>
          <a:xfrm>
            <a:off x="5748546" y="2734774"/>
            <a:ext cx="356326" cy="358971"/>
            <a:chOff x="-54026025" y="3192625"/>
            <a:chExt cx="316650" cy="319000"/>
          </a:xfrm>
        </p:grpSpPr>
        <p:sp>
          <p:nvSpPr>
            <p:cNvPr id="6875" name="Google Shape;6875;p83"/>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83"/>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3"/>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83"/>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83"/>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3"/>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83"/>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83"/>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3" name="Google Shape;6883;p83"/>
          <p:cNvGrpSpPr/>
          <p:nvPr/>
        </p:nvGrpSpPr>
        <p:grpSpPr>
          <a:xfrm>
            <a:off x="5768492" y="3205748"/>
            <a:ext cx="316434" cy="358099"/>
            <a:chOff x="-54007925" y="3584850"/>
            <a:chExt cx="281200" cy="318225"/>
          </a:xfrm>
        </p:grpSpPr>
        <p:sp>
          <p:nvSpPr>
            <p:cNvPr id="6884" name="Google Shape;6884;p83"/>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3"/>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83"/>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83"/>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3"/>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3"/>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0" name="Google Shape;6890;p83"/>
          <p:cNvGrpSpPr/>
          <p:nvPr/>
        </p:nvGrpSpPr>
        <p:grpSpPr>
          <a:xfrm>
            <a:off x="5768492" y="3667633"/>
            <a:ext cx="316434" cy="358914"/>
            <a:chOff x="-54007925" y="3975575"/>
            <a:chExt cx="281200" cy="318950"/>
          </a:xfrm>
        </p:grpSpPr>
        <p:sp>
          <p:nvSpPr>
            <p:cNvPr id="6891" name="Google Shape;6891;p83"/>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3"/>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83"/>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83"/>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5" name="Google Shape;6895;p83"/>
          <p:cNvGrpSpPr/>
          <p:nvPr/>
        </p:nvGrpSpPr>
        <p:grpSpPr>
          <a:xfrm>
            <a:off x="8003359" y="2752104"/>
            <a:ext cx="274770" cy="358492"/>
            <a:chOff x="-52005775" y="3208025"/>
            <a:chExt cx="244175" cy="318575"/>
          </a:xfrm>
        </p:grpSpPr>
        <p:sp>
          <p:nvSpPr>
            <p:cNvPr id="6896" name="Google Shape;6896;p83"/>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3"/>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3"/>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3"/>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83"/>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83"/>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83"/>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3"/>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3"/>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3"/>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3"/>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7" name="Google Shape;6907;p83"/>
          <p:cNvGrpSpPr/>
          <p:nvPr/>
        </p:nvGrpSpPr>
        <p:grpSpPr>
          <a:xfrm>
            <a:off x="5309825" y="1380146"/>
            <a:ext cx="358099" cy="358099"/>
            <a:chOff x="-57568775" y="3198925"/>
            <a:chExt cx="318225" cy="318225"/>
          </a:xfrm>
        </p:grpSpPr>
        <p:sp>
          <p:nvSpPr>
            <p:cNvPr id="6908" name="Google Shape;6908;p83"/>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3"/>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3"/>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3"/>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3"/>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3"/>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4" name="Google Shape;6914;p83"/>
          <p:cNvGrpSpPr/>
          <p:nvPr/>
        </p:nvGrpSpPr>
        <p:grpSpPr>
          <a:xfrm>
            <a:off x="5331543" y="1835446"/>
            <a:ext cx="314662" cy="358099"/>
            <a:chOff x="-57549075" y="3590375"/>
            <a:chExt cx="279625" cy="318225"/>
          </a:xfrm>
        </p:grpSpPr>
        <p:sp>
          <p:nvSpPr>
            <p:cNvPr id="6915" name="Google Shape;6915;p83"/>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3"/>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3"/>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3"/>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19" name="Google Shape;6919;p83"/>
          <p:cNvGrpSpPr/>
          <p:nvPr/>
        </p:nvGrpSpPr>
        <p:grpSpPr>
          <a:xfrm>
            <a:off x="5323740" y="2276817"/>
            <a:ext cx="359871" cy="359871"/>
            <a:chOff x="-57570350" y="3982600"/>
            <a:chExt cx="319800" cy="319800"/>
          </a:xfrm>
        </p:grpSpPr>
        <p:sp>
          <p:nvSpPr>
            <p:cNvPr id="6920" name="Google Shape;6920;p83"/>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83"/>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3"/>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3"/>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4" name="Google Shape;6924;p83"/>
          <p:cNvGrpSpPr/>
          <p:nvPr/>
        </p:nvGrpSpPr>
        <p:grpSpPr>
          <a:xfrm>
            <a:off x="7538779" y="1379246"/>
            <a:ext cx="314662" cy="358999"/>
            <a:chOff x="-55576850" y="3198125"/>
            <a:chExt cx="279625" cy="319025"/>
          </a:xfrm>
        </p:grpSpPr>
        <p:sp>
          <p:nvSpPr>
            <p:cNvPr id="6925" name="Google Shape;6925;p83"/>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3"/>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83"/>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83"/>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29" name="Google Shape;6929;p83"/>
          <p:cNvGrpSpPr/>
          <p:nvPr/>
        </p:nvGrpSpPr>
        <p:grpSpPr>
          <a:xfrm>
            <a:off x="7516174" y="1835221"/>
            <a:ext cx="359871" cy="358324"/>
            <a:chOff x="-55596550" y="3590175"/>
            <a:chExt cx="319800" cy="318425"/>
          </a:xfrm>
        </p:grpSpPr>
        <p:sp>
          <p:nvSpPr>
            <p:cNvPr id="6930" name="Google Shape;6930;p83"/>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3"/>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83"/>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83"/>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4" name="Google Shape;6934;p83"/>
          <p:cNvGrpSpPr/>
          <p:nvPr/>
        </p:nvGrpSpPr>
        <p:grpSpPr>
          <a:xfrm>
            <a:off x="7531412" y="2276564"/>
            <a:ext cx="358999" cy="359252"/>
            <a:chOff x="-55595775" y="3982375"/>
            <a:chExt cx="319025" cy="319250"/>
          </a:xfrm>
        </p:grpSpPr>
        <p:sp>
          <p:nvSpPr>
            <p:cNvPr id="6935" name="Google Shape;6935;p83"/>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3"/>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3"/>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3"/>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3"/>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3"/>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1" name="Google Shape;6941;p83"/>
          <p:cNvGrpSpPr/>
          <p:nvPr/>
        </p:nvGrpSpPr>
        <p:grpSpPr>
          <a:xfrm>
            <a:off x="6188595" y="2734774"/>
            <a:ext cx="358999" cy="358099"/>
            <a:chOff x="-53635375" y="3192625"/>
            <a:chExt cx="319025" cy="318225"/>
          </a:xfrm>
        </p:grpSpPr>
        <p:sp>
          <p:nvSpPr>
            <p:cNvPr id="6942" name="Google Shape;6942;p83"/>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3"/>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3"/>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3"/>
          <p:cNvGrpSpPr/>
          <p:nvPr/>
        </p:nvGrpSpPr>
        <p:grpSpPr>
          <a:xfrm>
            <a:off x="6210763" y="3205748"/>
            <a:ext cx="314662" cy="358999"/>
            <a:chOff x="-53615675" y="3584850"/>
            <a:chExt cx="279625" cy="319025"/>
          </a:xfrm>
        </p:grpSpPr>
        <p:sp>
          <p:nvSpPr>
            <p:cNvPr id="6946" name="Google Shape;6946;p83"/>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83"/>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83"/>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9" name="Google Shape;6949;p83"/>
          <p:cNvGrpSpPr/>
          <p:nvPr/>
        </p:nvGrpSpPr>
        <p:grpSpPr>
          <a:xfrm>
            <a:off x="6188609" y="3668674"/>
            <a:ext cx="358971" cy="357874"/>
            <a:chOff x="-53634575" y="3976500"/>
            <a:chExt cx="319000" cy="318025"/>
          </a:xfrm>
        </p:grpSpPr>
        <p:sp>
          <p:nvSpPr>
            <p:cNvPr id="6950" name="Google Shape;6950;p83"/>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83"/>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2" name="Google Shape;6952;p83"/>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83"/>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83"/>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83"/>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83"/>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83"/>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58" name="Google Shape;6958;p83"/>
          <p:cNvGrpSpPr/>
          <p:nvPr/>
        </p:nvGrpSpPr>
        <p:grpSpPr>
          <a:xfrm>
            <a:off x="7983413" y="3211628"/>
            <a:ext cx="314662" cy="358436"/>
            <a:chOff x="-52023900" y="3590075"/>
            <a:chExt cx="279625" cy="318525"/>
          </a:xfrm>
        </p:grpSpPr>
        <p:sp>
          <p:nvSpPr>
            <p:cNvPr id="6959" name="Google Shape;6959;p83"/>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3"/>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3"/>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83"/>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83"/>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3"/>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83"/>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6" name="Google Shape;6966;p83"/>
          <p:cNvGrpSpPr/>
          <p:nvPr/>
        </p:nvGrpSpPr>
        <p:grpSpPr>
          <a:xfrm>
            <a:off x="5746654" y="1380146"/>
            <a:ext cx="358971" cy="358971"/>
            <a:chOff x="-57173375" y="3198925"/>
            <a:chExt cx="319000" cy="319000"/>
          </a:xfrm>
        </p:grpSpPr>
        <p:sp>
          <p:nvSpPr>
            <p:cNvPr id="6967" name="Google Shape;6967;p83"/>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83"/>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83"/>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3"/>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1" name="Google Shape;6971;p83"/>
          <p:cNvGrpSpPr/>
          <p:nvPr/>
        </p:nvGrpSpPr>
        <p:grpSpPr>
          <a:xfrm>
            <a:off x="5747541" y="1857587"/>
            <a:ext cx="357198" cy="314690"/>
            <a:chOff x="-57176525" y="3610050"/>
            <a:chExt cx="317425" cy="279650"/>
          </a:xfrm>
        </p:grpSpPr>
        <p:sp>
          <p:nvSpPr>
            <p:cNvPr id="6972" name="Google Shape;6972;p83"/>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3"/>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3"/>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83"/>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83"/>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7" name="Google Shape;6977;p83"/>
          <p:cNvGrpSpPr/>
          <p:nvPr/>
        </p:nvGrpSpPr>
        <p:grpSpPr>
          <a:xfrm>
            <a:off x="7957995" y="1380146"/>
            <a:ext cx="358099" cy="356326"/>
            <a:chOff x="-55202750" y="3198925"/>
            <a:chExt cx="318225" cy="316650"/>
          </a:xfrm>
        </p:grpSpPr>
        <p:sp>
          <p:nvSpPr>
            <p:cNvPr id="6978" name="Google Shape;6978;p83"/>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83"/>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0" name="Google Shape;6980;p83"/>
          <p:cNvGrpSpPr/>
          <p:nvPr/>
        </p:nvGrpSpPr>
        <p:grpSpPr>
          <a:xfrm>
            <a:off x="7968629" y="1835446"/>
            <a:ext cx="336830" cy="358099"/>
            <a:chOff x="-55194875" y="3590375"/>
            <a:chExt cx="299325" cy="318225"/>
          </a:xfrm>
        </p:grpSpPr>
        <p:sp>
          <p:nvSpPr>
            <p:cNvPr id="6981" name="Google Shape;6981;p83"/>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83"/>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83"/>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83"/>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83"/>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86" name="Google Shape;6986;p83"/>
          <p:cNvGrpSpPr/>
          <p:nvPr/>
        </p:nvGrpSpPr>
        <p:grpSpPr>
          <a:xfrm>
            <a:off x="7973247" y="2277717"/>
            <a:ext cx="357198" cy="357198"/>
            <a:chOff x="-55203525" y="3983400"/>
            <a:chExt cx="317425" cy="317425"/>
          </a:xfrm>
        </p:grpSpPr>
        <p:sp>
          <p:nvSpPr>
            <p:cNvPr id="6987" name="Google Shape;6987;p83"/>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83"/>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3"/>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0" name="Google Shape;6990;p83"/>
          <p:cNvGrpSpPr/>
          <p:nvPr/>
        </p:nvGrpSpPr>
        <p:grpSpPr>
          <a:xfrm>
            <a:off x="6639727" y="2734774"/>
            <a:ext cx="335930" cy="358971"/>
            <a:chOff x="-53232900" y="3192625"/>
            <a:chExt cx="298525" cy="319000"/>
          </a:xfrm>
        </p:grpSpPr>
        <p:sp>
          <p:nvSpPr>
            <p:cNvPr id="6991" name="Google Shape;6991;p83"/>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83"/>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83"/>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3"/>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3"/>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3"/>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83"/>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3"/>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9" name="Google Shape;6999;p83"/>
          <p:cNvGrpSpPr/>
          <p:nvPr/>
        </p:nvGrpSpPr>
        <p:grpSpPr>
          <a:xfrm>
            <a:off x="6629093" y="3205748"/>
            <a:ext cx="357198" cy="356326"/>
            <a:chOff x="-53242350" y="3584850"/>
            <a:chExt cx="317425" cy="316650"/>
          </a:xfrm>
        </p:grpSpPr>
        <p:sp>
          <p:nvSpPr>
            <p:cNvPr id="7000" name="Google Shape;7000;p83"/>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3"/>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3"/>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3"/>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83"/>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5" name="Google Shape;7005;p83"/>
          <p:cNvGrpSpPr/>
          <p:nvPr/>
        </p:nvGrpSpPr>
        <p:grpSpPr>
          <a:xfrm>
            <a:off x="6650362" y="3668449"/>
            <a:ext cx="314662" cy="358999"/>
            <a:chOff x="-53224225" y="3976300"/>
            <a:chExt cx="279625" cy="319025"/>
          </a:xfrm>
        </p:grpSpPr>
        <p:sp>
          <p:nvSpPr>
            <p:cNvPr id="7006" name="Google Shape;7006;p83"/>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83"/>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83"/>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83"/>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83"/>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83"/>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83"/>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3" name="Google Shape;7013;p83"/>
          <p:cNvGrpSpPr/>
          <p:nvPr/>
        </p:nvGrpSpPr>
        <p:grpSpPr>
          <a:xfrm>
            <a:off x="7961258" y="3676129"/>
            <a:ext cx="358971" cy="358408"/>
            <a:chOff x="-52043575" y="3983125"/>
            <a:chExt cx="319000" cy="318500"/>
          </a:xfrm>
        </p:grpSpPr>
        <p:sp>
          <p:nvSpPr>
            <p:cNvPr id="7014" name="Google Shape;7014;p83"/>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83"/>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83"/>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83"/>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83"/>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83"/>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83"/>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83"/>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3"/>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3" name="Google Shape;7023;p83"/>
          <p:cNvGrpSpPr/>
          <p:nvPr/>
        </p:nvGrpSpPr>
        <p:grpSpPr>
          <a:xfrm>
            <a:off x="6215199" y="1380146"/>
            <a:ext cx="314662" cy="358971"/>
            <a:chOff x="-56766175" y="3198925"/>
            <a:chExt cx="279625" cy="319000"/>
          </a:xfrm>
        </p:grpSpPr>
        <p:sp>
          <p:nvSpPr>
            <p:cNvPr id="7024" name="Google Shape;7024;p83"/>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3"/>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83"/>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83"/>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3"/>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3"/>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83"/>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1" name="Google Shape;7031;p83"/>
          <p:cNvGrpSpPr/>
          <p:nvPr/>
        </p:nvGrpSpPr>
        <p:grpSpPr>
          <a:xfrm>
            <a:off x="6214313" y="1835446"/>
            <a:ext cx="316434" cy="358099"/>
            <a:chOff x="-56766175" y="3590375"/>
            <a:chExt cx="281200" cy="318225"/>
          </a:xfrm>
        </p:grpSpPr>
        <p:sp>
          <p:nvSpPr>
            <p:cNvPr id="7032" name="Google Shape;7032;p83"/>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83"/>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3"/>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83"/>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6" name="Google Shape;7036;p83"/>
          <p:cNvGrpSpPr/>
          <p:nvPr/>
        </p:nvGrpSpPr>
        <p:grpSpPr>
          <a:xfrm>
            <a:off x="6251269" y="2276817"/>
            <a:ext cx="272126" cy="358099"/>
            <a:chOff x="-56747275" y="3982600"/>
            <a:chExt cx="241825" cy="318225"/>
          </a:xfrm>
        </p:grpSpPr>
        <p:sp>
          <p:nvSpPr>
            <p:cNvPr id="7037" name="Google Shape;7037;p83"/>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83"/>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83"/>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3"/>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83"/>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83"/>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3"/>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44" name="Google Shape;7044;p83"/>
          <p:cNvGrpSpPr/>
          <p:nvPr/>
        </p:nvGrpSpPr>
        <p:grpSpPr>
          <a:xfrm>
            <a:off x="4859020" y="3219055"/>
            <a:ext cx="358999" cy="342991"/>
            <a:chOff x="-54812875" y="3596675"/>
            <a:chExt cx="319025" cy="304800"/>
          </a:xfrm>
        </p:grpSpPr>
        <p:sp>
          <p:nvSpPr>
            <p:cNvPr id="7045" name="Google Shape;7045;p83"/>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3"/>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3"/>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3"/>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3"/>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3"/>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3"/>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2" name="Google Shape;7052;p83"/>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83"/>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54" name="Google Shape;7054;p83"/>
          <p:cNvGrpSpPr/>
          <p:nvPr/>
        </p:nvGrpSpPr>
        <p:grpSpPr>
          <a:xfrm>
            <a:off x="4881188" y="3675538"/>
            <a:ext cx="314662" cy="358099"/>
            <a:chOff x="-54793175" y="3982600"/>
            <a:chExt cx="279625" cy="318225"/>
          </a:xfrm>
        </p:grpSpPr>
        <p:sp>
          <p:nvSpPr>
            <p:cNvPr id="7055" name="Google Shape;7055;p83"/>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3"/>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3"/>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3"/>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3"/>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83"/>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83"/>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2" name="Google Shape;7062;p83"/>
          <p:cNvGrpSpPr/>
          <p:nvPr/>
        </p:nvGrpSpPr>
        <p:grpSpPr>
          <a:xfrm>
            <a:off x="7092647" y="2734774"/>
            <a:ext cx="314662" cy="358099"/>
            <a:chOff x="-52832000" y="3192625"/>
            <a:chExt cx="279625" cy="318225"/>
          </a:xfrm>
        </p:grpSpPr>
        <p:sp>
          <p:nvSpPr>
            <p:cNvPr id="7063" name="Google Shape;7063;p83"/>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83"/>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83"/>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83"/>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3"/>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3"/>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83"/>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83"/>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1" name="Google Shape;7071;p83"/>
          <p:cNvGrpSpPr/>
          <p:nvPr/>
        </p:nvGrpSpPr>
        <p:grpSpPr>
          <a:xfrm>
            <a:off x="5779179" y="2276142"/>
            <a:ext cx="323524" cy="358774"/>
            <a:chOff x="-57162350" y="3982000"/>
            <a:chExt cx="287500" cy="318825"/>
          </a:xfrm>
        </p:grpSpPr>
        <p:sp>
          <p:nvSpPr>
            <p:cNvPr id="7072" name="Google Shape;7072;p83"/>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83"/>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83"/>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3"/>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83"/>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83"/>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3"/>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83"/>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0" name="Google Shape;7080;p83"/>
          <p:cNvGrpSpPr/>
          <p:nvPr/>
        </p:nvGrpSpPr>
        <p:grpSpPr>
          <a:xfrm>
            <a:off x="7070492" y="3206648"/>
            <a:ext cx="358971" cy="357198"/>
            <a:chOff x="-52851675" y="3585650"/>
            <a:chExt cx="319000" cy="317425"/>
          </a:xfrm>
        </p:grpSpPr>
        <p:sp>
          <p:nvSpPr>
            <p:cNvPr id="7081" name="Google Shape;7081;p83"/>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83"/>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83"/>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3"/>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83"/>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83"/>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83"/>
          <p:cNvGrpSpPr/>
          <p:nvPr/>
        </p:nvGrpSpPr>
        <p:grpSpPr>
          <a:xfrm>
            <a:off x="7092647" y="3668449"/>
            <a:ext cx="314662" cy="358999"/>
            <a:chOff x="-52832000" y="3976300"/>
            <a:chExt cx="279625" cy="319025"/>
          </a:xfrm>
        </p:grpSpPr>
        <p:sp>
          <p:nvSpPr>
            <p:cNvPr id="7088" name="Google Shape;7088;p83"/>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3"/>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3"/>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3"/>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3"/>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3" name="Google Shape;7093;p83"/>
          <p:cNvGrpSpPr/>
          <p:nvPr/>
        </p:nvGrpSpPr>
        <p:grpSpPr>
          <a:xfrm>
            <a:off x="6209853" y="4123097"/>
            <a:ext cx="316434" cy="358099"/>
            <a:chOff x="-51633225" y="3198925"/>
            <a:chExt cx="281200" cy="318225"/>
          </a:xfrm>
        </p:grpSpPr>
        <p:sp>
          <p:nvSpPr>
            <p:cNvPr id="7094" name="Google Shape;7094;p83"/>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83"/>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83"/>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83"/>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3"/>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83"/>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83"/>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1" name="Google Shape;7101;p83"/>
          <p:cNvGrpSpPr/>
          <p:nvPr/>
        </p:nvGrpSpPr>
        <p:grpSpPr>
          <a:xfrm>
            <a:off x="6628676" y="1381018"/>
            <a:ext cx="365188" cy="357226"/>
            <a:chOff x="-56396775" y="3199700"/>
            <a:chExt cx="324525" cy="317450"/>
          </a:xfrm>
        </p:grpSpPr>
        <p:sp>
          <p:nvSpPr>
            <p:cNvPr id="7102" name="Google Shape;7102;p83"/>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3"/>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83"/>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83"/>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3"/>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83"/>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8" name="Google Shape;7108;p83"/>
          <p:cNvGrpSpPr/>
          <p:nvPr/>
        </p:nvGrpSpPr>
        <p:grpSpPr>
          <a:xfrm>
            <a:off x="6631771" y="1846953"/>
            <a:ext cx="358999" cy="335958"/>
            <a:chOff x="-56394425" y="3600600"/>
            <a:chExt cx="319025" cy="298550"/>
          </a:xfrm>
        </p:grpSpPr>
        <p:sp>
          <p:nvSpPr>
            <p:cNvPr id="7109" name="Google Shape;7109;p83"/>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83"/>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83"/>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2" name="Google Shape;7112;p83"/>
          <p:cNvGrpSpPr/>
          <p:nvPr/>
        </p:nvGrpSpPr>
        <p:grpSpPr>
          <a:xfrm>
            <a:off x="6662538" y="2277717"/>
            <a:ext cx="327068" cy="357198"/>
            <a:chOff x="-56379450" y="3983400"/>
            <a:chExt cx="290650" cy="317425"/>
          </a:xfrm>
        </p:grpSpPr>
        <p:sp>
          <p:nvSpPr>
            <p:cNvPr id="7113" name="Google Shape;7113;p83"/>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83"/>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3"/>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83"/>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83"/>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83"/>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83"/>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3"/>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1" name="Google Shape;7121;p83"/>
          <p:cNvGrpSpPr/>
          <p:nvPr/>
        </p:nvGrpSpPr>
        <p:grpSpPr>
          <a:xfrm>
            <a:off x="5326242" y="2741864"/>
            <a:ext cx="316434" cy="358971"/>
            <a:chOff x="-54401725" y="3198925"/>
            <a:chExt cx="281200" cy="319000"/>
          </a:xfrm>
        </p:grpSpPr>
        <p:sp>
          <p:nvSpPr>
            <p:cNvPr id="7122" name="Google Shape;7122;p83"/>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3"/>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83"/>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3"/>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3"/>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3"/>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3"/>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83"/>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83"/>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83"/>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3"/>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3"/>
          <p:cNvGrpSpPr/>
          <p:nvPr/>
        </p:nvGrpSpPr>
        <p:grpSpPr>
          <a:xfrm>
            <a:off x="5327128" y="3211965"/>
            <a:ext cx="314662" cy="358099"/>
            <a:chOff x="-54401725" y="3590375"/>
            <a:chExt cx="279625" cy="318225"/>
          </a:xfrm>
        </p:grpSpPr>
        <p:sp>
          <p:nvSpPr>
            <p:cNvPr id="7134" name="Google Shape;7134;p83"/>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3"/>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83"/>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83"/>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3"/>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83"/>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0" name="Google Shape;7140;p83"/>
          <p:cNvGrpSpPr/>
          <p:nvPr/>
        </p:nvGrpSpPr>
        <p:grpSpPr>
          <a:xfrm>
            <a:off x="5324920" y="3675538"/>
            <a:ext cx="319079" cy="358099"/>
            <a:chOff x="-54403300" y="3982600"/>
            <a:chExt cx="283550" cy="318225"/>
          </a:xfrm>
        </p:grpSpPr>
        <p:sp>
          <p:nvSpPr>
            <p:cNvPr id="7141" name="Google Shape;7141;p83"/>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83"/>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83"/>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83"/>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83"/>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6" name="Google Shape;7146;p83"/>
          <p:cNvGrpSpPr/>
          <p:nvPr/>
        </p:nvGrpSpPr>
        <p:grpSpPr>
          <a:xfrm>
            <a:off x="7512313" y="2736772"/>
            <a:ext cx="356298" cy="356973"/>
            <a:chOff x="-52458650" y="3194400"/>
            <a:chExt cx="316625" cy="317225"/>
          </a:xfrm>
        </p:grpSpPr>
        <p:sp>
          <p:nvSpPr>
            <p:cNvPr id="7147" name="Google Shape;7147;p83"/>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83"/>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83"/>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3"/>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3"/>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3"/>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3"/>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3"/>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55" name="Google Shape;7155;p83"/>
          <p:cNvGrpSpPr/>
          <p:nvPr/>
        </p:nvGrpSpPr>
        <p:grpSpPr>
          <a:xfrm>
            <a:off x="4881188" y="2741864"/>
            <a:ext cx="314662" cy="358971"/>
            <a:chOff x="-54793175" y="3198925"/>
            <a:chExt cx="279625" cy="319000"/>
          </a:xfrm>
        </p:grpSpPr>
        <p:sp>
          <p:nvSpPr>
            <p:cNvPr id="7156" name="Google Shape;7156;p83"/>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3"/>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83"/>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83"/>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83"/>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83"/>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83"/>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3" name="Google Shape;7163;p83"/>
          <p:cNvGrpSpPr/>
          <p:nvPr/>
        </p:nvGrpSpPr>
        <p:grpSpPr>
          <a:xfrm>
            <a:off x="7521611" y="3205748"/>
            <a:ext cx="337703" cy="357845"/>
            <a:chOff x="-52450000" y="3584850"/>
            <a:chExt cx="300100" cy="318000"/>
          </a:xfrm>
        </p:grpSpPr>
        <p:sp>
          <p:nvSpPr>
            <p:cNvPr id="7164" name="Google Shape;7164;p83"/>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3"/>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3"/>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3"/>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3"/>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3"/>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3"/>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1" name="Google Shape;7171;p83"/>
          <p:cNvGrpSpPr/>
          <p:nvPr/>
        </p:nvGrpSpPr>
        <p:grpSpPr>
          <a:xfrm>
            <a:off x="7533131" y="3670221"/>
            <a:ext cx="314662" cy="357226"/>
            <a:chOff x="-52440550" y="3977875"/>
            <a:chExt cx="279625" cy="317450"/>
          </a:xfrm>
        </p:grpSpPr>
        <p:sp>
          <p:nvSpPr>
            <p:cNvPr id="7172" name="Google Shape;7172;p83"/>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3"/>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83"/>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83"/>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3"/>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3"/>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3"/>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3"/>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0" name="Google Shape;7180;p83"/>
          <p:cNvGrpSpPr/>
          <p:nvPr/>
        </p:nvGrpSpPr>
        <p:grpSpPr>
          <a:xfrm>
            <a:off x="6645066" y="4126427"/>
            <a:ext cx="314662" cy="358999"/>
            <a:chOff x="-51623775" y="3584850"/>
            <a:chExt cx="279625" cy="319025"/>
          </a:xfrm>
        </p:grpSpPr>
        <p:sp>
          <p:nvSpPr>
            <p:cNvPr id="7181" name="Google Shape;7181;p83"/>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3"/>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3"/>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3"/>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83"/>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83"/>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3"/>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3"/>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3"/>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90" name="Google Shape;7190;p83"/>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7191" name="Google Shape;7191;p83"/>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09C78E7-AC84-84B4-55AD-D15E217974BB}"/>
              </a:ext>
            </a:extLst>
          </p:cNvPr>
          <p:cNvSpPr>
            <a:spLocks noGrp="1"/>
          </p:cNvSpPr>
          <p:nvPr>
            <p:ph type="title"/>
          </p:nvPr>
        </p:nvSpPr>
        <p:spPr/>
        <p:txBody>
          <a:bodyPr/>
          <a:lstStyle/>
          <a:p>
            <a:r>
              <a:rPr lang="en-US" dirty="0"/>
              <a:t>Content</a:t>
            </a:r>
            <a:endParaRPr dirty="0"/>
          </a:p>
        </p:txBody>
      </p:sp>
      <p:sp>
        <p:nvSpPr>
          <p:cNvPr id="3" name="Marcador de número de diapositiva 2">
            <a:extLst>
              <a:ext uri="{FF2B5EF4-FFF2-40B4-BE49-F238E27FC236}">
                <a16:creationId xmlns:a16="http://schemas.microsoft.com/office/drawing/2014/main" id="{52E0D5D1-0CAA-993D-3486-3416C514A7F9}"/>
              </a:ext>
            </a:extLst>
          </p:cNvPr>
          <p:cNvSpPr>
            <a:spLocks noGrp="1"/>
          </p:cNvSpPr>
          <p:nvPr>
            <p:ph type="sldNum" idx="12"/>
          </p:nvPr>
        </p:nvSpPr>
        <p:spPr/>
        <p:txBody>
          <a:bodyPr/>
          <a:lstStyle/>
          <a:p>
            <a:fld id="{00000000-1234-1234-1234-123412341234}" type="slidenum">
              <a:rPr lang="es-ES" smtClean="0"/>
              <a:pPr/>
              <a:t>6</a:t>
            </a:fld>
            <a:endParaRPr lang="es-ES" dirty="0"/>
          </a:p>
        </p:txBody>
      </p:sp>
      <p:sp>
        <p:nvSpPr>
          <p:cNvPr id="4" name="Subtítulo 3">
            <a:extLst>
              <a:ext uri="{FF2B5EF4-FFF2-40B4-BE49-F238E27FC236}">
                <a16:creationId xmlns:a16="http://schemas.microsoft.com/office/drawing/2014/main" id="{E8EB2A54-1BA0-8173-8124-D3DE096DA2CF}"/>
              </a:ext>
            </a:extLst>
          </p:cNvPr>
          <p:cNvSpPr>
            <a:spLocks noGrp="1"/>
          </p:cNvSpPr>
          <p:nvPr>
            <p:ph type="subTitle" idx="4294967295"/>
          </p:nvPr>
        </p:nvSpPr>
        <p:spPr>
          <a:xfrm>
            <a:off x="2339863" y="1868489"/>
            <a:ext cx="4959462" cy="1928811"/>
          </a:xfrm>
        </p:spPr>
        <p:txBody>
          <a:bodyPr/>
          <a:lstStyle/>
          <a:p>
            <a:pPr algn="l">
              <a:buAutoNum type="arabicPeriod"/>
            </a:pPr>
            <a:r>
              <a:rPr lang="en-US" sz="2000" dirty="0">
                <a:solidFill>
                  <a:schemeClr val="accent1"/>
                </a:solidFill>
              </a:rPr>
              <a:t>Machine Learning in Cyber Security</a:t>
            </a:r>
          </a:p>
          <a:p>
            <a:pPr algn="l">
              <a:buAutoNum type="arabicPeriod"/>
            </a:pPr>
            <a:endParaRPr lang="en-US" sz="2000" dirty="0"/>
          </a:p>
          <a:p>
            <a:pPr algn="l">
              <a:buAutoNum type="arabicPeriod"/>
            </a:pPr>
            <a:r>
              <a:rPr lang="en-US" sz="2000" dirty="0"/>
              <a:t>Machine Learning Security</a:t>
            </a:r>
          </a:p>
          <a:p>
            <a:pPr algn="l">
              <a:buAutoNum type="arabicPeriod"/>
            </a:pPr>
            <a:endParaRPr lang="en-US" sz="2000" dirty="0"/>
          </a:p>
          <a:p>
            <a:pPr algn="l">
              <a:buAutoNum type="arabicPeriod"/>
            </a:pPr>
            <a:r>
              <a:rPr lang="en-US" sz="2000" dirty="0">
                <a:solidFill>
                  <a:schemeClr val="accent1"/>
                </a:solidFill>
              </a:rPr>
              <a:t>DevSecOps / MLSecOps</a:t>
            </a:r>
            <a:endParaRPr sz="2000" dirty="0">
              <a:solidFill>
                <a:schemeClr val="accent1"/>
              </a:solidFill>
            </a:endParaRPr>
          </a:p>
        </p:txBody>
      </p:sp>
    </p:spTree>
    <p:extLst>
      <p:ext uri="{BB962C8B-B14F-4D97-AF65-F5344CB8AC3E}">
        <p14:creationId xmlns:p14="http://schemas.microsoft.com/office/powerpoint/2010/main" val="9239869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195"/>
        <p:cNvGrpSpPr/>
        <p:nvPr/>
      </p:nvGrpSpPr>
      <p:grpSpPr>
        <a:xfrm>
          <a:off x="0" y="0"/>
          <a:ext cx="0" cy="0"/>
          <a:chOff x="0" y="0"/>
          <a:chExt cx="0" cy="0"/>
        </a:xfrm>
      </p:grpSpPr>
      <p:grpSp>
        <p:nvGrpSpPr>
          <p:cNvPr id="7196" name="Google Shape;7196;p84"/>
          <p:cNvGrpSpPr/>
          <p:nvPr/>
        </p:nvGrpSpPr>
        <p:grpSpPr>
          <a:xfrm>
            <a:off x="885675" y="1386849"/>
            <a:ext cx="276003" cy="357300"/>
            <a:chOff x="-50469125" y="3183175"/>
            <a:chExt cx="233150" cy="301825"/>
          </a:xfrm>
        </p:grpSpPr>
        <p:sp>
          <p:nvSpPr>
            <p:cNvPr id="7197" name="Google Shape;7197;p84"/>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4"/>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4"/>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0" name="Google Shape;7200;p84"/>
          <p:cNvGrpSpPr/>
          <p:nvPr/>
        </p:nvGrpSpPr>
        <p:grpSpPr>
          <a:xfrm>
            <a:off x="845574" y="1822251"/>
            <a:ext cx="356205" cy="355288"/>
            <a:chOff x="-50504575" y="3550975"/>
            <a:chExt cx="300900" cy="300125"/>
          </a:xfrm>
        </p:grpSpPr>
        <p:sp>
          <p:nvSpPr>
            <p:cNvPr id="7201" name="Google Shape;7201;p84"/>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4"/>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4"/>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4"/>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5" name="Google Shape;7205;p84"/>
          <p:cNvGrpSpPr/>
          <p:nvPr/>
        </p:nvGrpSpPr>
        <p:grpSpPr>
          <a:xfrm>
            <a:off x="845574" y="2260493"/>
            <a:ext cx="356205" cy="354341"/>
            <a:chOff x="-50503000" y="3921175"/>
            <a:chExt cx="300900" cy="299325"/>
          </a:xfrm>
        </p:grpSpPr>
        <p:sp>
          <p:nvSpPr>
            <p:cNvPr id="7206" name="Google Shape;7206;p84"/>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84"/>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84"/>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4"/>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4"/>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1" name="Google Shape;7211;p84"/>
          <p:cNvGrpSpPr/>
          <p:nvPr/>
        </p:nvGrpSpPr>
        <p:grpSpPr>
          <a:xfrm>
            <a:off x="3049627" y="1406411"/>
            <a:ext cx="355258" cy="356205"/>
            <a:chOff x="-48630025" y="3199700"/>
            <a:chExt cx="300100" cy="300900"/>
          </a:xfrm>
        </p:grpSpPr>
        <p:sp>
          <p:nvSpPr>
            <p:cNvPr id="7212" name="Google Shape;7212;p84"/>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4"/>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4"/>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5" name="Google Shape;7215;p84"/>
          <p:cNvGrpSpPr/>
          <p:nvPr/>
        </p:nvGrpSpPr>
        <p:grpSpPr>
          <a:xfrm>
            <a:off x="3049627" y="1843707"/>
            <a:ext cx="355258" cy="355258"/>
            <a:chOff x="-48630025" y="3569100"/>
            <a:chExt cx="300100" cy="300100"/>
          </a:xfrm>
        </p:grpSpPr>
        <p:sp>
          <p:nvSpPr>
            <p:cNvPr id="7216" name="Google Shape;7216;p84"/>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4"/>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84"/>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84"/>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4"/>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4"/>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4"/>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4"/>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4"/>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4"/>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6" name="Google Shape;7226;p84"/>
          <p:cNvGrpSpPr/>
          <p:nvPr/>
        </p:nvGrpSpPr>
        <p:grpSpPr>
          <a:xfrm>
            <a:off x="3050101" y="2281003"/>
            <a:ext cx="354311" cy="353394"/>
            <a:chOff x="-48629225" y="3938500"/>
            <a:chExt cx="299300" cy="298525"/>
          </a:xfrm>
        </p:grpSpPr>
        <p:sp>
          <p:nvSpPr>
            <p:cNvPr id="7227" name="Google Shape;7227;p84"/>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4"/>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84"/>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84"/>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1" name="Google Shape;7231;p84"/>
          <p:cNvGrpSpPr/>
          <p:nvPr/>
        </p:nvGrpSpPr>
        <p:grpSpPr>
          <a:xfrm>
            <a:off x="1785504" y="2752344"/>
            <a:ext cx="311458" cy="354341"/>
            <a:chOff x="-46762575" y="3200500"/>
            <a:chExt cx="263100" cy="299325"/>
          </a:xfrm>
        </p:grpSpPr>
        <p:sp>
          <p:nvSpPr>
            <p:cNvPr id="7232" name="Google Shape;7232;p84"/>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4"/>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4"/>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4"/>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4"/>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37" name="Google Shape;7237;p84"/>
          <p:cNvGrpSpPr/>
          <p:nvPr/>
        </p:nvGrpSpPr>
        <p:grpSpPr>
          <a:xfrm>
            <a:off x="1763589" y="3211066"/>
            <a:ext cx="355288" cy="312375"/>
            <a:chOff x="-46779900" y="3588000"/>
            <a:chExt cx="300125" cy="263875"/>
          </a:xfrm>
        </p:grpSpPr>
        <p:sp>
          <p:nvSpPr>
            <p:cNvPr id="7238" name="Google Shape;7238;p84"/>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4"/>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84"/>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84"/>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2" name="Google Shape;7242;p84"/>
          <p:cNvGrpSpPr/>
          <p:nvPr/>
        </p:nvGrpSpPr>
        <p:grpSpPr>
          <a:xfrm>
            <a:off x="1764062" y="3625988"/>
            <a:ext cx="354341" cy="353394"/>
            <a:chOff x="-46779100" y="3938500"/>
            <a:chExt cx="299325" cy="298525"/>
          </a:xfrm>
        </p:grpSpPr>
        <p:sp>
          <p:nvSpPr>
            <p:cNvPr id="7243" name="Google Shape;7243;p84"/>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4"/>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5" name="Google Shape;7245;p84"/>
          <p:cNvGrpSpPr/>
          <p:nvPr/>
        </p:nvGrpSpPr>
        <p:grpSpPr>
          <a:xfrm>
            <a:off x="3971800" y="2758855"/>
            <a:ext cx="355258" cy="355288"/>
            <a:chOff x="-44924250" y="3206000"/>
            <a:chExt cx="300100" cy="300125"/>
          </a:xfrm>
        </p:grpSpPr>
        <p:sp>
          <p:nvSpPr>
            <p:cNvPr id="7246" name="Google Shape;7246;p84"/>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4"/>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4"/>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4"/>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4"/>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4"/>
          <p:cNvGrpSpPr/>
          <p:nvPr/>
        </p:nvGrpSpPr>
        <p:grpSpPr>
          <a:xfrm>
            <a:off x="1286286" y="1386849"/>
            <a:ext cx="355258" cy="355258"/>
            <a:chOff x="-50134375" y="3183175"/>
            <a:chExt cx="300100" cy="300100"/>
          </a:xfrm>
        </p:grpSpPr>
        <p:sp>
          <p:nvSpPr>
            <p:cNvPr id="7252" name="Google Shape;7252;p84"/>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4"/>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4"/>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4"/>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4"/>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4"/>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4"/>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4"/>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4"/>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4"/>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4"/>
          <p:cNvGrpSpPr/>
          <p:nvPr/>
        </p:nvGrpSpPr>
        <p:grpSpPr>
          <a:xfrm>
            <a:off x="1286286" y="1822251"/>
            <a:ext cx="355258" cy="355288"/>
            <a:chOff x="-50134375" y="3550975"/>
            <a:chExt cx="300100" cy="300125"/>
          </a:xfrm>
        </p:grpSpPr>
        <p:sp>
          <p:nvSpPr>
            <p:cNvPr id="7263" name="Google Shape;7263;p84"/>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4"/>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5" name="Google Shape;7265;p84"/>
          <p:cNvGrpSpPr/>
          <p:nvPr/>
        </p:nvGrpSpPr>
        <p:grpSpPr>
          <a:xfrm>
            <a:off x="1286286" y="2259783"/>
            <a:ext cx="355258" cy="355051"/>
            <a:chOff x="-50134375" y="3920575"/>
            <a:chExt cx="300100" cy="299925"/>
          </a:xfrm>
        </p:grpSpPr>
        <p:sp>
          <p:nvSpPr>
            <p:cNvPr id="7266" name="Google Shape;7266;p84"/>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4"/>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4"/>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9" name="Google Shape;7269;p84"/>
          <p:cNvGrpSpPr/>
          <p:nvPr/>
        </p:nvGrpSpPr>
        <p:grpSpPr>
          <a:xfrm>
            <a:off x="3497010" y="1407358"/>
            <a:ext cx="357123" cy="355258"/>
            <a:chOff x="-48262200" y="3200500"/>
            <a:chExt cx="301675" cy="300100"/>
          </a:xfrm>
        </p:grpSpPr>
        <p:sp>
          <p:nvSpPr>
            <p:cNvPr id="7270" name="Google Shape;7270;p84"/>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4"/>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4"/>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84"/>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84"/>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84"/>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4"/>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4"/>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4"/>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79" name="Google Shape;7279;p84"/>
          <p:cNvGrpSpPr/>
          <p:nvPr/>
        </p:nvGrpSpPr>
        <p:grpSpPr>
          <a:xfrm>
            <a:off x="3526383" y="1844447"/>
            <a:ext cx="298377" cy="354519"/>
            <a:chOff x="-48233050" y="3569725"/>
            <a:chExt cx="252050" cy="299475"/>
          </a:xfrm>
        </p:grpSpPr>
        <p:sp>
          <p:nvSpPr>
            <p:cNvPr id="7280" name="Google Shape;7280;p84"/>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84"/>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4"/>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3" name="Google Shape;7283;p84"/>
          <p:cNvGrpSpPr/>
          <p:nvPr/>
        </p:nvGrpSpPr>
        <p:grpSpPr>
          <a:xfrm>
            <a:off x="3550148" y="2278191"/>
            <a:ext cx="250847" cy="358070"/>
            <a:chOff x="-48216525" y="3936125"/>
            <a:chExt cx="211900" cy="302475"/>
          </a:xfrm>
        </p:grpSpPr>
        <p:sp>
          <p:nvSpPr>
            <p:cNvPr id="7284" name="Google Shape;7284;p84"/>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4"/>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84"/>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84"/>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8" name="Google Shape;7288;p84"/>
          <p:cNvGrpSpPr/>
          <p:nvPr/>
        </p:nvGrpSpPr>
        <p:grpSpPr>
          <a:xfrm>
            <a:off x="2205866" y="2753261"/>
            <a:ext cx="355258" cy="355288"/>
            <a:chOff x="-46410500" y="3201275"/>
            <a:chExt cx="300100" cy="300125"/>
          </a:xfrm>
        </p:grpSpPr>
        <p:sp>
          <p:nvSpPr>
            <p:cNvPr id="7289" name="Google Shape;7289;p84"/>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4"/>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4"/>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84"/>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84"/>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4" name="Google Shape;7294;p84"/>
          <p:cNvGrpSpPr/>
          <p:nvPr/>
        </p:nvGrpSpPr>
        <p:grpSpPr>
          <a:xfrm>
            <a:off x="2205866" y="3188692"/>
            <a:ext cx="355258" cy="356205"/>
            <a:chOff x="-46409700" y="3569100"/>
            <a:chExt cx="300100" cy="300900"/>
          </a:xfrm>
        </p:grpSpPr>
        <p:sp>
          <p:nvSpPr>
            <p:cNvPr id="7295" name="Google Shape;7295;p84"/>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4"/>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4"/>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84"/>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84"/>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0" name="Google Shape;7300;p84"/>
          <p:cNvGrpSpPr/>
          <p:nvPr/>
        </p:nvGrpSpPr>
        <p:grpSpPr>
          <a:xfrm>
            <a:off x="2193747" y="3624124"/>
            <a:ext cx="379497" cy="358070"/>
            <a:chOff x="-46422300" y="3936925"/>
            <a:chExt cx="320575" cy="302475"/>
          </a:xfrm>
        </p:grpSpPr>
        <p:sp>
          <p:nvSpPr>
            <p:cNvPr id="7301" name="Google Shape;7301;p84"/>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4"/>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3" name="Google Shape;7303;p84"/>
          <p:cNvGrpSpPr/>
          <p:nvPr/>
        </p:nvGrpSpPr>
        <p:grpSpPr>
          <a:xfrm>
            <a:off x="3971326" y="3178452"/>
            <a:ext cx="356205" cy="355258"/>
            <a:chOff x="-44914800" y="3560450"/>
            <a:chExt cx="300900" cy="300100"/>
          </a:xfrm>
        </p:grpSpPr>
        <p:sp>
          <p:nvSpPr>
            <p:cNvPr id="7304" name="Google Shape;7304;p84"/>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4"/>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4"/>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4"/>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4"/>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9" name="Google Shape;7309;p84"/>
          <p:cNvGrpSpPr/>
          <p:nvPr/>
        </p:nvGrpSpPr>
        <p:grpSpPr>
          <a:xfrm>
            <a:off x="1726378" y="1387086"/>
            <a:ext cx="354311" cy="354104"/>
            <a:chOff x="-49764975" y="3183375"/>
            <a:chExt cx="299300" cy="299125"/>
          </a:xfrm>
        </p:grpSpPr>
        <p:sp>
          <p:nvSpPr>
            <p:cNvPr id="7310" name="Google Shape;7310;p84"/>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4"/>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4"/>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4"/>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4"/>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4"/>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4"/>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84"/>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84"/>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9" name="Google Shape;7319;p84"/>
          <p:cNvGrpSpPr/>
          <p:nvPr/>
        </p:nvGrpSpPr>
        <p:grpSpPr>
          <a:xfrm>
            <a:off x="1726378" y="1822547"/>
            <a:ext cx="354311" cy="355909"/>
            <a:chOff x="-49764975" y="3551225"/>
            <a:chExt cx="299300" cy="300650"/>
          </a:xfrm>
        </p:grpSpPr>
        <p:sp>
          <p:nvSpPr>
            <p:cNvPr id="7320" name="Google Shape;7320;p84"/>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84"/>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4"/>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84"/>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84"/>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4"/>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4"/>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4"/>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4"/>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4"/>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4"/>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1" name="Google Shape;7331;p84"/>
          <p:cNvGrpSpPr/>
          <p:nvPr/>
        </p:nvGrpSpPr>
        <p:grpSpPr>
          <a:xfrm>
            <a:off x="1724040" y="2259310"/>
            <a:ext cx="358987" cy="355525"/>
            <a:chOff x="-49766550" y="3920175"/>
            <a:chExt cx="303250" cy="300325"/>
          </a:xfrm>
        </p:grpSpPr>
        <p:sp>
          <p:nvSpPr>
            <p:cNvPr id="7332" name="Google Shape;7332;p84"/>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84"/>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4"/>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4"/>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6" name="Google Shape;7336;p84"/>
          <p:cNvGrpSpPr/>
          <p:nvPr/>
        </p:nvGrpSpPr>
        <p:grpSpPr>
          <a:xfrm>
            <a:off x="3939571" y="1407358"/>
            <a:ext cx="357123" cy="354341"/>
            <a:chOff x="-47892800" y="3200500"/>
            <a:chExt cx="301675" cy="299325"/>
          </a:xfrm>
        </p:grpSpPr>
        <p:sp>
          <p:nvSpPr>
            <p:cNvPr id="7337" name="Google Shape;7337;p84"/>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84"/>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84"/>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4"/>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4"/>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4"/>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84"/>
          <p:cNvGrpSpPr/>
          <p:nvPr/>
        </p:nvGrpSpPr>
        <p:grpSpPr>
          <a:xfrm>
            <a:off x="4003437" y="1843707"/>
            <a:ext cx="229391" cy="355258"/>
            <a:chOff x="-47839250" y="3569100"/>
            <a:chExt cx="193775" cy="300100"/>
          </a:xfrm>
        </p:grpSpPr>
        <p:sp>
          <p:nvSpPr>
            <p:cNvPr id="7344" name="Google Shape;7344;p84"/>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84"/>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84"/>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84"/>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84"/>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84"/>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0" name="Google Shape;7350;p84"/>
          <p:cNvGrpSpPr/>
          <p:nvPr/>
        </p:nvGrpSpPr>
        <p:grpSpPr>
          <a:xfrm>
            <a:off x="3940503" y="2280056"/>
            <a:ext cx="355258" cy="356205"/>
            <a:chOff x="-47892800" y="3937700"/>
            <a:chExt cx="300100" cy="300900"/>
          </a:xfrm>
        </p:grpSpPr>
        <p:sp>
          <p:nvSpPr>
            <p:cNvPr id="7351" name="Google Shape;7351;p84"/>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84"/>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84"/>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4"/>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84"/>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84"/>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4"/>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84"/>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9" name="Google Shape;7359;p84"/>
          <p:cNvGrpSpPr/>
          <p:nvPr/>
        </p:nvGrpSpPr>
        <p:grpSpPr>
          <a:xfrm>
            <a:off x="2645798" y="2773770"/>
            <a:ext cx="355258" cy="311458"/>
            <a:chOff x="-46042675" y="3218600"/>
            <a:chExt cx="300100" cy="263100"/>
          </a:xfrm>
        </p:grpSpPr>
        <p:sp>
          <p:nvSpPr>
            <p:cNvPr id="7360" name="Google Shape;7360;p84"/>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84"/>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84"/>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4"/>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84"/>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84"/>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6" name="Google Shape;7366;p84"/>
          <p:cNvGrpSpPr/>
          <p:nvPr/>
        </p:nvGrpSpPr>
        <p:grpSpPr>
          <a:xfrm>
            <a:off x="2645798" y="3188219"/>
            <a:ext cx="355258" cy="323118"/>
            <a:chOff x="-46042675" y="3568700"/>
            <a:chExt cx="300100" cy="272950"/>
          </a:xfrm>
        </p:grpSpPr>
        <p:sp>
          <p:nvSpPr>
            <p:cNvPr id="7367" name="Google Shape;7367;p84"/>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84"/>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84"/>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84"/>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1" name="Google Shape;7371;p84"/>
          <p:cNvGrpSpPr/>
          <p:nvPr/>
        </p:nvGrpSpPr>
        <p:grpSpPr>
          <a:xfrm>
            <a:off x="2687749" y="3625189"/>
            <a:ext cx="271357" cy="356057"/>
            <a:chOff x="-46007225" y="3937825"/>
            <a:chExt cx="229225" cy="300775"/>
          </a:xfrm>
        </p:grpSpPr>
        <p:sp>
          <p:nvSpPr>
            <p:cNvPr id="7372" name="Google Shape;7372;p84"/>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84"/>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84"/>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4"/>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4"/>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4"/>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4"/>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4"/>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84"/>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84"/>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2" name="Google Shape;7382;p84"/>
          <p:cNvGrpSpPr/>
          <p:nvPr/>
        </p:nvGrpSpPr>
        <p:grpSpPr>
          <a:xfrm>
            <a:off x="3993241" y="3615275"/>
            <a:ext cx="312375" cy="357596"/>
            <a:chOff x="-44895900" y="3929450"/>
            <a:chExt cx="263875" cy="302075"/>
          </a:xfrm>
        </p:grpSpPr>
        <p:sp>
          <p:nvSpPr>
            <p:cNvPr id="7383" name="Google Shape;7383;p84"/>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4"/>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4"/>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4"/>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84"/>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84"/>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9" name="Google Shape;7389;p84"/>
          <p:cNvGrpSpPr/>
          <p:nvPr/>
        </p:nvGrpSpPr>
        <p:grpSpPr>
          <a:xfrm>
            <a:off x="2167060" y="1398036"/>
            <a:ext cx="356205" cy="332885"/>
            <a:chOff x="-49397175" y="3192625"/>
            <a:chExt cx="300900" cy="281200"/>
          </a:xfrm>
        </p:grpSpPr>
        <p:sp>
          <p:nvSpPr>
            <p:cNvPr id="7390" name="Google Shape;7390;p84"/>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84"/>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84"/>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84"/>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84"/>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84"/>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84"/>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97" name="Google Shape;7397;p84"/>
          <p:cNvGrpSpPr/>
          <p:nvPr/>
        </p:nvGrpSpPr>
        <p:grpSpPr>
          <a:xfrm>
            <a:off x="2193163" y="1822251"/>
            <a:ext cx="304000" cy="356205"/>
            <a:chOff x="-49375900" y="3550975"/>
            <a:chExt cx="256800" cy="300900"/>
          </a:xfrm>
        </p:grpSpPr>
        <p:sp>
          <p:nvSpPr>
            <p:cNvPr id="7398" name="Google Shape;7398;p84"/>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84"/>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84"/>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84"/>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84"/>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4"/>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4"/>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4"/>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84"/>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84"/>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84"/>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9" name="Google Shape;7409;p84"/>
          <p:cNvGrpSpPr/>
          <p:nvPr/>
        </p:nvGrpSpPr>
        <p:grpSpPr>
          <a:xfrm>
            <a:off x="2188516" y="2259546"/>
            <a:ext cx="313293" cy="356205"/>
            <a:chOff x="-49378250" y="3920375"/>
            <a:chExt cx="264650" cy="300900"/>
          </a:xfrm>
        </p:grpSpPr>
        <p:sp>
          <p:nvSpPr>
            <p:cNvPr id="7410" name="Google Shape;7410;p84"/>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84"/>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84"/>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4"/>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4"/>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4"/>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4"/>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7" name="Google Shape;7417;p84"/>
          <p:cNvGrpSpPr/>
          <p:nvPr/>
        </p:nvGrpSpPr>
        <p:grpSpPr>
          <a:xfrm>
            <a:off x="907504" y="2752344"/>
            <a:ext cx="312375" cy="357123"/>
            <a:chOff x="-47505300" y="3200500"/>
            <a:chExt cx="263875" cy="301675"/>
          </a:xfrm>
        </p:grpSpPr>
        <p:sp>
          <p:nvSpPr>
            <p:cNvPr id="7418" name="Google Shape;7418;p84"/>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84"/>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84"/>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4"/>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4"/>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4"/>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4"/>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4"/>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4"/>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84"/>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84"/>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4"/>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4"/>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1" name="Google Shape;7431;p84"/>
          <p:cNvGrpSpPr/>
          <p:nvPr/>
        </p:nvGrpSpPr>
        <p:grpSpPr>
          <a:xfrm>
            <a:off x="885604" y="3188692"/>
            <a:ext cx="356176" cy="355051"/>
            <a:chOff x="-47524975" y="3569100"/>
            <a:chExt cx="300875" cy="299925"/>
          </a:xfrm>
        </p:grpSpPr>
        <p:sp>
          <p:nvSpPr>
            <p:cNvPr id="7432" name="Google Shape;7432;p84"/>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4"/>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4"/>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84"/>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84"/>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7" name="Google Shape;7437;p84"/>
          <p:cNvGrpSpPr/>
          <p:nvPr/>
        </p:nvGrpSpPr>
        <p:grpSpPr>
          <a:xfrm>
            <a:off x="886062" y="3667954"/>
            <a:ext cx="355258" cy="270410"/>
            <a:chOff x="-47523400" y="3973950"/>
            <a:chExt cx="300100" cy="228425"/>
          </a:xfrm>
        </p:grpSpPr>
        <p:sp>
          <p:nvSpPr>
            <p:cNvPr id="7438" name="Google Shape;7438;p84"/>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4"/>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4"/>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4"/>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4"/>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4"/>
          <p:cNvGrpSpPr/>
          <p:nvPr/>
        </p:nvGrpSpPr>
        <p:grpSpPr>
          <a:xfrm>
            <a:off x="3091183" y="2750953"/>
            <a:ext cx="354341" cy="357596"/>
            <a:chOff x="-45673275" y="3199325"/>
            <a:chExt cx="299325" cy="302075"/>
          </a:xfrm>
        </p:grpSpPr>
        <p:sp>
          <p:nvSpPr>
            <p:cNvPr id="7444" name="Google Shape;7444;p84"/>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4"/>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4"/>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7" name="Google Shape;7447;p84"/>
          <p:cNvGrpSpPr/>
          <p:nvPr/>
        </p:nvGrpSpPr>
        <p:grpSpPr>
          <a:xfrm>
            <a:off x="3090251" y="3209202"/>
            <a:ext cx="356205" cy="314240"/>
            <a:chOff x="-45674075" y="3586425"/>
            <a:chExt cx="300900" cy="265450"/>
          </a:xfrm>
        </p:grpSpPr>
        <p:sp>
          <p:nvSpPr>
            <p:cNvPr id="7448" name="Google Shape;7448;p84"/>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4"/>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0" name="Google Shape;7450;p84"/>
          <p:cNvGrpSpPr/>
          <p:nvPr/>
        </p:nvGrpSpPr>
        <p:grpSpPr>
          <a:xfrm>
            <a:off x="3091183" y="3625041"/>
            <a:ext cx="354341" cy="356205"/>
            <a:chOff x="-45673275" y="3937700"/>
            <a:chExt cx="299325" cy="300900"/>
          </a:xfrm>
        </p:grpSpPr>
        <p:sp>
          <p:nvSpPr>
            <p:cNvPr id="7451" name="Google Shape;7451;p84"/>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84"/>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4"/>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4"/>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4"/>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4"/>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7" name="Google Shape;7457;p84"/>
          <p:cNvGrpSpPr/>
          <p:nvPr/>
        </p:nvGrpSpPr>
        <p:grpSpPr>
          <a:xfrm>
            <a:off x="2205349" y="4117825"/>
            <a:ext cx="356205" cy="356205"/>
            <a:chOff x="-44512325" y="3176075"/>
            <a:chExt cx="300900" cy="300900"/>
          </a:xfrm>
        </p:grpSpPr>
        <p:sp>
          <p:nvSpPr>
            <p:cNvPr id="7458" name="Google Shape;7458;p84"/>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84"/>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84"/>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1" name="Google Shape;7461;p84"/>
          <p:cNvGrpSpPr/>
          <p:nvPr/>
        </p:nvGrpSpPr>
        <p:grpSpPr>
          <a:xfrm>
            <a:off x="2608689" y="1386849"/>
            <a:ext cx="354341" cy="354341"/>
            <a:chOff x="-49027775" y="3183175"/>
            <a:chExt cx="299325" cy="299325"/>
          </a:xfrm>
        </p:grpSpPr>
        <p:sp>
          <p:nvSpPr>
            <p:cNvPr id="7462" name="Google Shape;7462;p84"/>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4"/>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4"/>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4"/>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6" name="Google Shape;7466;p84"/>
          <p:cNvGrpSpPr/>
          <p:nvPr/>
        </p:nvGrpSpPr>
        <p:grpSpPr>
          <a:xfrm>
            <a:off x="2608230" y="1822251"/>
            <a:ext cx="355258" cy="357152"/>
            <a:chOff x="-49027775" y="3550975"/>
            <a:chExt cx="300100" cy="301700"/>
          </a:xfrm>
        </p:grpSpPr>
        <p:sp>
          <p:nvSpPr>
            <p:cNvPr id="7467" name="Google Shape;7467;p84"/>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84"/>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4"/>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4"/>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4"/>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4"/>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4"/>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4"/>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4"/>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4"/>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7" name="Google Shape;7477;p84"/>
          <p:cNvGrpSpPr/>
          <p:nvPr/>
        </p:nvGrpSpPr>
        <p:grpSpPr>
          <a:xfrm>
            <a:off x="2606306" y="2259310"/>
            <a:ext cx="359106" cy="355525"/>
            <a:chOff x="-49031025" y="3920175"/>
            <a:chExt cx="303350" cy="300325"/>
          </a:xfrm>
        </p:grpSpPr>
        <p:sp>
          <p:nvSpPr>
            <p:cNvPr id="7478" name="Google Shape;7478;p84"/>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84"/>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4"/>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4"/>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4"/>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84"/>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4" name="Google Shape;7484;p84"/>
          <p:cNvGrpSpPr/>
          <p:nvPr/>
        </p:nvGrpSpPr>
        <p:grpSpPr>
          <a:xfrm>
            <a:off x="1322411" y="2752344"/>
            <a:ext cx="356176" cy="354341"/>
            <a:chOff x="-47155575" y="3200500"/>
            <a:chExt cx="300875" cy="299325"/>
          </a:xfrm>
        </p:grpSpPr>
        <p:sp>
          <p:nvSpPr>
            <p:cNvPr id="7485" name="Google Shape;7485;p84"/>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6" name="Google Shape;7486;p84"/>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84"/>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8" name="Google Shape;7488;p84"/>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9" name="Google Shape;7489;p84"/>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0" name="Google Shape;7490;p84"/>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1" name="Google Shape;7491;p84"/>
          <p:cNvGrpSpPr/>
          <p:nvPr/>
        </p:nvGrpSpPr>
        <p:grpSpPr>
          <a:xfrm>
            <a:off x="1322870" y="3188692"/>
            <a:ext cx="355258" cy="355258"/>
            <a:chOff x="-47154800" y="3569100"/>
            <a:chExt cx="300100" cy="300100"/>
          </a:xfrm>
        </p:grpSpPr>
        <p:sp>
          <p:nvSpPr>
            <p:cNvPr id="7492" name="Google Shape;7492;p84"/>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3" name="Google Shape;7493;p84"/>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4" name="Google Shape;7494;p84"/>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84"/>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84"/>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84"/>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8" name="Google Shape;7498;p84"/>
          <p:cNvGrpSpPr/>
          <p:nvPr/>
        </p:nvGrpSpPr>
        <p:grpSpPr>
          <a:xfrm>
            <a:off x="1323343" y="3626905"/>
            <a:ext cx="354311" cy="353423"/>
            <a:chOff x="-47154000" y="3939275"/>
            <a:chExt cx="299300" cy="298550"/>
          </a:xfrm>
        </p:grpSpPr>
        <p:sp>
          <p:nvSpPr>
            <p:cNvPr id="7499" name="Google Shape;7499;p84"/>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84"/>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84"/>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84"/>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3" name="Google Shape;7503;p84"/>
          <p:cNvGrpSpPr/>
          <p:nvPr/>
        </p:nvGrpSpPr>
        <p:grpSpPr>
          <a:xfrm>
            <a:off x="3548633" y="2752344"/>
            <a:ext cx="312375" cy="354341"/>
            <a:chOff x="-45286550" y="3200500"/>
            <a:chExt cx="263875" cy="299325"/>
          </a:xfrm>
        </p:grpSpPr>
        <p:sp>
          <p:nvSpPr>
            <p:cNvPr id="7504" name="Google Shape;7504;p84"/>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84"/>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84"/>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07" name="Google Shape;7507;p84"/>
          <p:cNvGrpSpPr/>
          <p:nvPr/>
        </p:nvGrpSpPr>
        <p:grpSpPr>
          <a:xfrm>
            <a:off x="3548633" y="3189639"/>
            <a:ext cx="312375" cy="354311"/>
            <a:chOff x="-45286550" y="3569900"/>
            <a:chExt cx="263875" cy="299300"/>
          </a:xfrm>
        </p:grpSpPr>
        <p:sp>
          <p:nvSpPr>
            <p:cNvPr id="7508" name="Google Shape;7508;p84"/>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84"/>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84"/>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84"/>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84"/>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4"/>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4"/>
          <p:cNvGrpSpPr/>
          <p:nvPr/>
        </p:nvGrpSpPr>
        <p:grpSpPr>
          <a:xfrm>
            <a:off x="3559820" y="3625988"/>
            <a:ext cx="290001" cy="355258"/>
            <a:chOff x="-45277900" y="3938500"/>
            <a:chExt cx="244975" cy="300100"/>
          </a:xfrm>
        </p:grpSpPr>
        <p:sp>
          <p:nvSpPr>
            <p:cNvPr id="7515" name="Google Shape;7515;p84"/>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84"/>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84"/>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84"/>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9" name="Google Shape;7519;p84"/>
          <p:cNvGrpSpPr/>
          <p:nvPr/>
        </p:nvGrpSpPr>
        <p:grpSpPr>
          <a:xfrm>
            <a:off x="2645769" y="4095090"/>
            <a:ext cx="355258" cy="355258"/>
            <a:chOff x="-44502875" y="3576975"/>
            <a:chExt cx="300100" cy="300100"/>
          </a:xfrm>
        </p:grpSpPr>
        <p:sp>
          <p:nvSpPr>
            <p:cNvPr id="7520" name="Google Shape;7520;p84"/>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84"/>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84"/>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3" name="Google Shape;7523;p84"/>
          <p:cNvGrpSpPr/>
          <p:nvPr/>
        </p:nvGrpSpPr>
        <p:grpSpPr>
          <a:xfrm>
            <a:off x="4858981" y="1820745"/>
            <a:ext cx="356196" cy="354670"/>
            <a:chOff x="-13946200" y="3647075"/>
            <a:chExt cx="353650" cy="352100"/>
          </a:xfrm>
        </p:grpSpPr>
        <p:sp>
          <p:nvSpPr>
            <p:cNvPr id="7524" name="Google Shape;7524;p84"/>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84"/>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84"/>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4"/>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84"/>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84"/>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0" name="Google Shape;7530;p84"/>
          <p:cNvGrpSpPr/>
          <p:nvPr/>
        </p:nvGrpSpPr>
        <p:grpSpPr>
          <a:xfrm>
            <a:off x="6642374" y="1380228"/>
            <a:ext cx="357002" cy="354267"/>
            <a:chOff x="-12163025" y="3214275"/>
            <a:chExt cx="354450" cy="351700"/>
          </a:xfrm>
        </p:grpSpPr>
        <p:sp>
          <p:nvSpPr>
            <p:cNvPr id="7531" name="Google Shape;7531;p84"/>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84"/>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84"/>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34" name="Google Shape;7534;p84"/>
          <p:cNvGrpSpPr/>
          <p:nvPr/>
        </p:nvGrpSpPr>
        <p:grpSpPr>
          <a:xfrm>
            <a:off x="6643154" y="1819965"/>
            <a:ext cx="355441" cy="356232"/>
            <a:chOff x="-12160675" y="3647875"/>
            <a:chExt cx="352900" cy="353650"/>
          </a:xfrm>
        </p:grpSpPr>
        <p:sp>
          <p:nvSpPr>
            <p:cNvPr id="7535" name="Google Shape;7535;p84"/>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84"/>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4"/>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84"/>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84"/>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84"/>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84"/>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2" name="Google Shape;7542;p84"/>
          <p:cNvGrpSpPr/>
          <p:nvPr/>
        </p:nvGrpSpPr>
        <p:grpSpPr>
          <a:xfrm>
            <a:off x="6653870" y="2264421"/>
            <a:ext cx="354635" cy="356232"/>
            <a:chOff x="-12160675" y="4081850"/>
            <a:chExt cx="352100" cy="353650"/>
          </a:xfrm>
        </p:grpSpPr>
        <p:sp>
          <p:nvSpPr>
            <p:cNvPr id="7543" name="Google Shape;7543;p84"/>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84"/>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84"/>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84"/>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84"/>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84"/>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9" name="Google Shape;7549;p84"/>
          <p:cNvGrpSpPr/>
          <p:nvPr/>
        </p:nvGrpSpPr>
        <p:grpSpPr>
          <a:xfrm>
            <a:off x="4858836" y="2738864"/>
            <a:ext cx="355416" cy="355652"/>
            <a:chOff x="-10391650" y="3180600"/>
            <a:chExt cx="352875" cy="353075"/>
          </a:xfrm>
        </p:grpSpPr>
        <p:sp>
          <p:nvSpPr>
            <p:cNvPr id="7550" name="Google Shape;7550;p84"/>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84"/>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84"/>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3" name="Google Shape;7553;p84"/>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4" name="Google Shape;7554;p84"/>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84"/>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56" name="Google Shape;7556;p84"/>
          <p:cNvGrpSpPr/>
          <p:nvPr/>
        </p:nvGrpSpPr>
        <p:grpSpPr>
          <a:xfrm>
            <a:off x="4858835" y="3215662"/>
            <a:ext cx="354635" cy="353890"/>
            <a:chOff x="-10390875" y="3616350"/>
            <a:chExt cx="352100" cy="351325"/>
          </a:xfrm>
        </p:grpSpPr>
        <p:sp>
          <p:nvSpPr>
            <p:cNvPr id="7557" name="Google Shape;7557;p84"/>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84"/>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84"/>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0" name="Google Shape;7560;p84"/>
          <p:cNvGrpSpPr/>
          <p:nvPr/>
        </p:nvGrpSpPr>
        <p:grpSpPr>
          <a:xfrm>
            <a:off x="7525810" y="2740327"/>
            <a:ext cx="312585" cy="354670"/>
            <a:chOff x="-10370400" y="4049550"/>
            <a:chExt cx="310350" cy="352100"/>
          </a:xfrm>
        </p:grpSpPr>
        <p:sp>
          <p:nvSpPr>
            <p:cNvPr id="7561" name="Google Shape;7561;p84"/>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84"/>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84"/>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84"/>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84"/>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66" name="Google Shape;7566;p84"/>
          <p:cNvGrpSpPr/>
          <p:nvPr/>
        </p:nvGrpSpPr>
        <p:grpSpPr>
          <a:xfrm>
            <a:off x="6630066" y="2739268"/>
            <a:ext cx="379236" cy="354847"/>
            <a:chOff x="-8674650" y="3210975"/>
            <a:chExt cx="376525" cy="352275"/>
          </a:xfrm>
        </p:grpSpPr>
        <p:sp>
          <p:nvSpPr>
            <p:cNvPr id="7567" name="Google Shape;7567;p84"/>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84"/>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84"/>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84"/>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84"/>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84"/>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73" name="Google Shape;7573;p84"/>
          <p:cNvGrpSpPr/>
          <p:nvPr/>
        </p:nvGrpSpPr>
        <p:grpSpPr>
          <a:xfrm>
            <a:off x="5301563" y="1820745"/>
            <a:ext cx="356221" cy="354670"/>
            <a:chOff x="-13512225" y="3647075"/>
            <a:chExt cx="353675" cy="352100"/>
          </a:xfrm>
        </p:grpSpPr>
        <p:sp>
          <p:nvSpPr>
            <p:cNvPr id="7574" name="Google Shape;7574;p84"/>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84"/>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84"/>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84"/>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84"/>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84"/>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84"/>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84"/>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84"/>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84"/>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84" name="Google Shape;7584;p84"/>
          <p:cNvGrpSpPr/>
          <p:nvPr/>
        </p:nvGrpSpPr>
        <p:grpSpPr>
          <a:xfrm>
            <a:off x="5311876" y="2264811"/>
            <a:ext cx="356221" cy="355451"/>
            <a:chOff x="-13512225" y="4080275"/>
            <a:chExt cx="353675" cy="352875"/>
          </a:xfrm>
        </p:grpSpPr>
        <p:sp>
          <p:nvSpPr>
            <p:cNvPr id="7585" name="Google Shape;7585;p84"/>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84"/>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84"/>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84"/>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84"/>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84"/>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84"/>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84"/>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84"/>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84"/>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84"/>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6" name="Google Shape;7596;p84"/>
          <p:cNvGrpSpPr/>
          <p:nvPr/>
        </p:nvGrpSpPr>
        <p:grpSpPr>
          <a:xfrm>
            <a:off x="7084956" y="1412172"/>
            <a:ext cx="356196" cy="290379"/>
            <a:chOff x="-11728250" y="3245400"/>
            <a:chExt cx="353650" cy="288275"/>
          </a:xfrm>
        </p:grpSpPr>
        <p:sp>
          <p:nvSpPr>
            <p:cNvPr id="7597" name="Google Shape;7597;p84"/>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84"/>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84"/>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84"/>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84"/>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02" name="Google Shape;7602;p84"/>
          <p:cNvGrpSpPr/>
          <p:nvPr/>
        </p:nvGrpSpPr>
        <p:grpSpPr>
          <a:xfrm>
            <a:off x="7117464" y="2264811"/>
            <a:ext cx="311804" cy="355451"/>
            <a:chOff x="-11703850" y="4081850"/>
            <a:chExt cx="309575" cy="352875"/>
          </a:xfrm>
        </p:grpSpPr>
        <p:sp>
          <p:nvSpPr>
            <p:cNvPr id="7603" name="Google Shape;7603;p84"/>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84"/>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84"/>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84"/>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84"/>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84"/>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84"/>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84"/>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1" name="Google Shape;7611;p84"/>
          <p:cNvGrpSpPr/>
          <p:nvPr/>
        </p:nvGrpSpPr>
        <p:grpSpPr>
          <a:xfrm>
            <a:off x="5306120" y="2738964"/>
            <a:ext cx="357002" cy="355451"/>
            <a:chOff x="-9958475" y="3180025"/>
            <a:chExt cx="354450" cy="352875"/>
          </a:xfrm>
        </p:grpSpPr>
        <p:sp>
          <p:nvSpPr>
            <p:cNvPr id="7612" name="Google Shape;7612;p84"/>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84"/>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84"/>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5" name="Google Shape;7615;p84"/>
          <p:cNvGrpSpPr/>
          <p:nvPr/>
        </p:nvGrpSpPr>
        <p:grpSpPr>
          <a:xfrm>
            <a:off x="5315247" y="3214945"/>
            <a:ext cx="337966" cy="355325"/>
            <a:chOff x="-9949025" y="3615575"/>
            <a:chExt cx="335550" cy="352750"/>
          </a:xfrm>
        </p:grpSpPr>
        <p:sp>
          <p:nvSpPr>
            <p:cNvPr id="7616" name="Google Shape;7616;p84"/>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84"/>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84"/>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19" name="Google Shape;7619;p84"/>
          <p:cNvGrpSpPr/>
          <p:nvPr/>
        </p:nvGrpSpPr>
        <p:grpSpPr>
          <a:xfrm>
            <a:off x="7950093" y="2738451"/>
            <a:ext cx="360175" cy="358423"/>
            <a:chOff x="-9961625" y="4048175"/>
            <a:chExt cx="357600" cy="355825"/>
          </a:xfrm>
        </p:grpSpPr>
        <p:sp>
          <p:nvSpPr>
            <p:cNvPr id="7620" name="Google Shape;7620;p84"/>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84"/>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84"/>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84"/>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84"/>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84"/>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26" name="Google Shape;7626;p84"/>
          <p:cNvGrpSpPr/>
          <p:nvPr/>
        </p:nvGrpSpPr>
        <p:grpSpPr>
          <a:xfrm>
            <a:off x="6636814" y="3213963"/>
            <a:ext cx="364959" cy="357289"/>
            <a:chOff x="-8680950" y="3624225"/>
            <a:chExt cx="362350" cy="354700"/>
          </a:xfrm>
        </p:grpSpPr>
        <p:sp>
          <p:nvSpPr>
            <p:cNvPr id="7627" name="Google Shape;7627;p84"/>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84"/>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84"/>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84"/>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84"/>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84"/>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3" name="Google Shape;7633;p84"/>
          <p:cNvGrpSpPr/>
          <p:nvPr/>
        </p:nvGrpSpPr>
        <p:grpSpPr>
          <a:xfrm>
            <a:off x="5773058" y="1379624"/>
            <a:ext cx="313365" cy="355476"/>
            <a:chOff x="-13056975" y="3212300"/>
            <a:chExt cx="311125" cy="352900"/>
          </a:xfrm>
        </p:grpSpPr>
        <p:sp>
          <p:nvSpPr>
            <p:cNvPr id="7634" name="Google Shape;7634;p84"/>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84"/>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84"/>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84"/>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8" name="Google Shape;7638;p84"/>
          <p:cNvGrpSpPr/>
          <p:nvPr/>
        </p:nvGrpSpPr>
        <p:grpSpPr>
          <a:xfrm>
            <a:off x="5750446" y="1820418"/>
            <a:ext cx="358588" cy="355325"/>
            <a:chOff x="-13077450" y="3647075"/>
            <a:chExt cx="356025" cy="352750"/>
          </a:xfrm>
        </p:grpSpPr>
        <p:sp>
          <p:nvSpPr>
            <p:cNvPr id="7639" name="Google Shape;7639;p84"/>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84"/>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84"/>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2" name="Google Shape;7642;p84"/>
          <p:cNvGrpSpPr/>
          <p:nvPr/>
        </p:nvGrpSpPr>
        <p:grpSpPr>
          <a:xfrm>
            <a:off x="5761552" y="2264018"/>
            <a:ext cx="357002" cy="357037"/>
            <a:chOff x="-13079025" y="4079475"/>
            <a:chExt cx="354450" cy="354450"/>
          </a:xfrm>
        </p:grpSpPr>
        <p:sp>
          <p:nvSpPr>
            <p:cNvPr id="7643" name="Google Shape;7643;p84"/>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84"/>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84"/>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84"/>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7" name="Google Shape;7647;p84"/>
          <p:cNvGrpSpPr/>
          <p:nvPr/>
        </p:nvGrpSpPr>
        <p:grpSpPr>
          <a:xfrm>
            <a:off x="7534619" y="1380027"/>
            <a:ext cx="356221" cy="354670"/>
            <a:chOff x="-11292700" y="3213875"/>
            <a:chExt cx="353675" cy="352100"/>
          </a:xfrm>
        </p:grpSpPr>
        <p:sp>
          <p:nvSpPr>
            <p:cNvPr id="7648" name="Google Shape;7648;p84"/>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84"/>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84"/>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84"/>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84"/>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84"/>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84"/>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55" name="Google Shape;7655;p84"/>
          <p:cNvGrpSpPr/>
          <p:nvPr/>
        </p:nvGrpSpPr>
        <p:grpSpPr>
          <a:xfrm>
            <a:off x="7528677" y="1819965"/>
            <a:ext cx="368106" cy="356232"/>
            <a:chOff x="-11299000" y="3647875"/>
            <a:chExt cx="365475" cy="353650"/>
          </a:xfrm>
        </p:grpSpPr>
        <p:sp>
          <p:nvSpPr>
            <p:cNvPr id="7656" name="Google Shape;7656;p84"/>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84"/>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84"/>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84"/>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84"/>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84"/>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2" name="Google Shape;7662;p84"/>
          <p:cNvGrpSpPr/>
          <p:nvPr/>
        </p:nvGrpSpPr>
        <p:grpSpPr>
          <a:xfrm>
            <a:off x="7544139" y="2275916"/>
            <a:ext cx="357808" cy="333240"/>
            <a:chOff x="-11295075" y="4092875"/>
            <a:chExt cx="355250" cy="330825"/>
          </a:xfrm>
        </p:grpSpPr>
        <p:sp>
          <p:nvSpPr>
            <p:cNvPr id="7663" name="Google Shape;7663;p84"/>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84"/>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84"/>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84"/>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84"/>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8" name="Google Shape;7668;p84"/>
          <p:cNvGrpSpPr/>
          <p:nvPr/>
        </p:nvGrpSpPr>
        <p:grpSpPr>
          <a:xfrm>
            <a:off x="5769739" y="2738964"/>
            <a:ext cx="312585" cy="355451"/>
            <a:chOff x="-9500075" y="3180800"/>
            <a:chExt cx="310350" cy="352875"/>
          </a:xfrm>
        </p:grpSpPr>
        <p:sp>
          <p:nvSpPr>
            <p:cNvPr id="7669" name="Google Shape;7669;p84"/>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84"/>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84"/>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84"/>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84"/>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84"/>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84"/>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84"/>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84"/>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78" name="Google Shape;7678;p84"/>
          <p:cNvGrpSpPr/>
          <p:nvPr/>
        </p:nvGrpSpPr>
        <p:grpSpPr>
          <a:xfrm>
            <a:off x="5747530" y="3214479"/>
            <a:ext cx="356221" cy="356257"/>
            <a:chOff x="-9523700" y="3614000"/>
            <a:chExt cx="353675" cy="353675"/>
          </a:xfrm>
        </p:grpSpPr>
        <p:sp>
          <p:nvSpPr>
            <p:cNvPr id="7679" name="Google Shape;7679;p84"/>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84"/>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84"/>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84"/>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84"/>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84"/>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84"/>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84"/>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84"/>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8" name="Google Shape;7688;p84"/>
          <p:cNvGrpSpPr/>
          <p:nvPr/>
        </p:nvGrpSpPr>
        <p:grpSpPr>
          <a:xfrm>
            <a:off x="7532481" y="3237121"/>
            <a:ext cx="356221" cy="354670"/>
            <a:chOff x="-9523700" y="4049550"/>
            <a:chExt cx="353675" cy="352100"/>
          </a:xfrm>
        </p:grpSpPr>
        <p:sp>
          <p:nvSpPr>
            <p:cNvPr id="7689" name="Google Shape;7689;p84"/>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84"/>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84"/>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84"/>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84"/>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84"/>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84"/>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6" name="Google Shape;7696;p84"/>
          <p:cNvGrpSpPr/>
          <p:nvPr/>
        </p:nvGrpSpPr>
        <p:grpSpPr>
          <a:xfrm>
            <a:off x="7088596" y="3237094"/>
            <a:ext cx="357002" cy="311029"/>
            <a:chOff x="-8209150" y="3659675"/>
            <a:chExt cx="354450" cy="308775"/>
          </a:xfrm>
        </p:grpSpPr>
        <p:sp>
          <p:nvSpPr>
            <p:cNvPr id="7697" name="Google Shape;7697;p84"/>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84"/>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84"/>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84"/>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84"/>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84"/>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3" name="Google Shape;7703;p84"/>
          <p:cNvGrpSpPr/>
          <p:nvPr/>
        </p:nvGrpSpPr>
        <p:grpSpPr>
          <a:xfrm>
            <a:off x="6202157" y="2266007"/>
            <a:ext cx="356221" cy="353059"/>
            <a:chOff x="-12643475" y="4081850"/>
            <a:chExt cx="353675" cy="350500"/>
          </a:xfrm>
        </p:grpSpPr>
        <p:sp>
          <p:nvSpPr>
            <p:cNvPr id="7704" name="Google Shape;7704;p84"/>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84"/>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84"/>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84"/>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08" name="Google Shape;7708;p84"/>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09" name="Google Shape;7709;p84"/>
          <p:cNvGrpSpPr/>
          <p:nvPr/>
        </p:nvGrpSpPr>
        <p:grpSpPr>
          <a:xfrm>
            <a:off x="7984757" y="2275916"/>
            <a:ext cx="356221" cy="333240"/>
            <a:chOff x="-10858725" y="4092875"/>
            <a:chExt cx="353675" cy="330825"/>
          </a:xfrm>
        </p:grpSpPr>
        <p:sp>
          <p:nvSpPr>
            <p:cNvPr id="7710" name="Google Shape;7710;p84"/>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84"/>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84"/>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84"/>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84"/>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84"/>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6" name="Google Shape;7716;p84"/>
          <p:cNvGrpSpPr/>
          <p:nvPr/>
        </p:nvGrpSpPr>
        <p:grpSpPr>
          <a:xfrm>
            <a:off x="6243280" y="3214882"/>
            <a:ext cx="252278" cy="355451"/>
            <a:chOff x="-9039300" y="3614000"/>
            <a:chExt cx="250475" cy="352875"/>
          </a:xfrm>
        </p:grpSpPr>
        <p:sp>
          <p:nvSpPr>
            <p:cNvPr id="7717" name="Google Shape;7717;p84"/>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84"/>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9" name="Google Shape;7719;p84"/>
          <p:cNvGrpSpPr/>
          <p:nvPr/>
        </p:nvGrpSpPr>
        <p:grpSpPr>
          <a:xfrm>
            <a:off x="7975246" y="3237121"/>
            <a:ext cx="354635" cy="354670"/>
            <a:chOff x="-9088150" y="4049550"/>
            <a:chExt cx="352100" cy="352100"/>
          </a:xfrm>
        </p:grpSpPr>
        <p:sp>
          <p:nvSpPr>
            <p:cNvPr id="7720" name="Google Shape;7720;p84"/>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84"/>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84"/>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84"/>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84"/>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84"/>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6" name="Google Shape;7726;p84"/>
          <p:cNvGrpSpPr/>
          <p:nvPr/>
        </p:nvGrpSpPr>
        <p:grpSpPr>
          <a:xfrm>
            <a:off x="7109610" y="2739354"/>
            <a:ext cx="315757" cy="354670"/>
            <a:chOff x="-8191825" y="3174500"/>
            <a:chExt cx="313500" cy="352100"/>
          </a:xfrm>
        </p:grpSpPr>
        <p:sp>
          <p:nvSpPr>
            <p:cNvPr id="7727" name="Google Shape;7727;p84"/>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84"/>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84"/>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30" name="Google Shape;7730;p84"/>
          <p:cNvGrpSpPr/>
          <p:nvPr/>
        </p:nvGrpSpPr>
        <p:grpSpPr>
          <a:xfrm>
            <a:off x="4858968" y="1379875"/>
            <a:ext cx="356221" cy="354973"/>
            <a:chOff x="-13947000" y="3212800"/>
            <a:chExt cx="353675" cy="352400"/>
          </a:xfrm>
        </p:grpSpPr>
        <p:sp>
          <p:nvSpPr>
            <p:cNvPr id="7731" name="Google Shape;7731;p84"/>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84"/>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3" name="Google Shape;7733;p84"/>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34" name="Google Shape;7734;p84"/>
          <p:cNvGrpSpPr/>
          <p:nvPr/>
        </p:nvGrpSpPr>
        <p:grpSpPr>
          <a:xfrm>
            <a:off x="5301563" y="1379233"/>
            <a:ext cx="356221" cy="356257"/>
            <a:chOff x="-13512225" y="3211525"/>
            <a:chExt cx="353675" cy="353675"/>
          </a:xfrm>
        </p:grpSpPr>
        <p:sp>
          <p:nvSpPr>
            <p:cNvPr id="7735" name="Google Shape;7735;p84"/>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84"/>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84"/>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84"/>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84"/>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0" name="Google Shape;7740;p84"/>
          <p:cNvGrpSpPr/>
          <p:nvPr/>
        </p:nvGrpSpPr>
        <p:grpSpPr>
          <a:xfrm>
            <a:off x="6191845" y="1379624"/>
            <a:ext cx="356221" cy="355476"/>
            <a:chOff x="-12643475" y="3212300"/>
            <a:chExt cx="353675" cy="352900"/>
          </a:xfrm>
        </p:grpSpPr>
        <p:sp>
          <p:nvSpPr>
            <p:cNvPr id="7741" name="Google Shape;7741;p84"/>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84"/>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84"/>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84"/>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84"/>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84"/>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84"/>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84"/>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84"/>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0" name="Google Shape;7750;p84"/>
          <p:cNvGrpSpPr/>
          <p:nvPr/>
        </p:nvGrpSpPr>
        <p:grpSpPr>
          <a:xfrm>
            <a:off x="6191845" y="1831398"/>
            <a:ext cx="356221" cy="333366"/>
            <a:chOff x="-12643475" y="3657325"/>
            <a:chExt cx="353675" cy="330950"/>
          </a:xfrm>
        </p:grpSpPr>
        <p:sp>
          <p:nvSpPr>
            <p:cNvPr id="7751" name="Google Shape;7751;p84"/>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84"/>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84"/>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84"/>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84"/>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84"/>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57" name="Google Shape;7757;p84"/>
          <p:cNvGrpSpPr/>
          <p:nvPr/>
        </p:nvGrpSpPr>
        <p:grpSpPr>
          <a:xfrm>
            <a:off x="7974847" y="1380027"/>
            <a:ext cx="355416" cy="354670"/>
            <a:chOff x="-10857925" y="3213875"/>
            <a:chExt cx="352875" cy="352100"/>
          </a:xfrm>
        </p:grpSpPr>
        <p:sp>
          <p:nvSpPr>
            <p:cNvPr id="7758" name="Google Shape;7758;p84"/>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84"/>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84"/>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84"/>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84"/>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84"/>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84"/>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84"/>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84"/>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84"/>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8" name="Google Shape;7768;p84"/>
          <p:cNvGrpSpPr/>
          <p:nvPr/>
        </p:nvGrpSpPr>
        <p:grpSpPr>
          <a:xfrm>
            <a:off x="6191762" y="2739455"/>
            <a:ext cx="356096" cy="354469"/>
            <a:chOff x="-9089725" y="3180200"/>
            <a:chExt cx="353550" cy="351900"/>
          </a:xfrm>
        </p:grpSpPr>
        <p:sp>
          <p:nvSpPr>
            <p:cNvPr id="7769" name="Google Shape;7769;p84"/>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84"/>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71" name="Google Shape;7771;p84"/>
          <p:cNvGrpSpPr/>
          <p:nvPr/>
        </p:nvGrpSpPr>
        <p:grpSpPr>
          <a:xfrm>
            <a:off x="7083760" y="1819260"/>
            <a:ext cx="358588" cy="357642"/>
            <a:chOff x="7083760" y="1971660"/>
            <a:chExt cx="358588" cy="357642"/>
          </a:xfrm>
        </p:grpSpPr>
        <p:sp>
          <p:nvSpPr>
            <p:cNvPr id="7772" name="Google Shape;7772;p84"/>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84"/>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84"/>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84"/>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84"/>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84"/>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84"/>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84"/>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84"/>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84"/>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84"/>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84"/>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84" name="Google Shape;7784;p84"/>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7785" name="Google Shape;7785;p84"/>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789"/>
        <p:cNvGrpSpPr/>
        <p:nvPr/>
      </p:nvGrpSpPr>
      <p:grpSpPr>
        <a:xfrm>
          <a:off x="0" y="0"/>
          <a:ext cx="0" cy="0"/>
          <a:chOff x="0" y="0"/>
          <a:chExt cx="0" cy="0"/>
        </a:xfrm>
      </p:grpSpPr>
      <p:sp>
        <p:nvSpPr>
          <p:cNvPr id="7790" name="Google Shape;7790;p85"/>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91" name="Google Shape;7791;p85"/>
          <p:cNvGrpSpPr/>
          <p:nvPr/>
        </p:nvGrpSpPr>
        <p:grpSpPr>
          <a:xfrm>
            <a:off x="748855" y="2243507"/>
            <a:ext cx="452798" cy="449473"/>
            <a:chOff x="-21322300" y="3693325"/>
            <a:chExt cx="306400" cy="304150"/>
          </a:xfrm>
        </p:grpSpPr>
        <p:sp>
          <p:nvSpPr>
            <p:cNvPr id="7792" name="Google Shape;7792;p85"/>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85"/>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85"/>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85"/>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96" name="Google Shape;7796;p85"/>
          <p:cNvGrpSpPr/>
          <p:nvPr/>
        </p:nvGrpSpPr>
        <p:grpSpPr>
          <a:xfrm>
            <a:off x="748263" y="2810244"/>
            <a:ext cx="453980" cy="422540"/>
            <a:chOff x="-21322300" y="4077125"/>
            <a:chExt cx="307200" cy="285925"/>
          </a:xfrm>
        </p:grpSpPr>
        <p:sp>
          <p:nvSpPr>
            <p:cNvPr id="7797" name="Google Shape;7797;p85"/>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85"/>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85"/>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85"/>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85"/>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85"/>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85"/>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85"/>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85"/>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85"/>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85"/>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85"/>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85"/>
          <p:cNvGrpSpPr/>
          <p:nvPr/>
        </p:nvGrpSpPr>
        <p:grpSpPr>
          <a:xfrm>
            <a:off x="3525440" y="1689128"/>
            <a:ext cx="451653" cy="450212"/>
            <a:chOff x="-19394200" y="3333800"/>
            <a:chExt cx="305625" cy="304650"/>
          </a:xfrm>
        </p:grpSpPr>
        <p:sp>
          <p:nvSpPr>
            <p:cNvPr id="7810" name="Google Shape;7810;p85"/>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85"/>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85"/>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85"/>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85"/>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85"/>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85"/>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85"/>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85"/>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19" name="Google Shape;7819;p85"/>
          <p:cNvGrpSpPr/>
          <p:nvPr/>
        </p:nvGrpSpPr>
        <p:grpSpPr>
          <a:xfrm>
            <a:off x="3524276" y="2243580"/>
            <a:ext cx="453980" cy="449325"/>
            <a:chOff x="-19396575" y="3708500"/>
            <a:chExt cx="307200" cy="304050"/>
          </a:xfrm>
        </p:grpSpPr>
        <p:sp>
          <p:nvSpPr>
            <p:cNvPr id="7820" name="Google Shape;7820;p85"/>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85"/>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85"/>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3" name="Google Shape;7823;p85"/>
          <p:cNvGrpSpPr/>
          <p:nvPr/>
        </p:nvGrpSpPr>
        <p:grpSpPr>
          <a:xfrm>
            <a:off x="3518457" y="2796461"/>
            <a:ext cx="465618" cy="450101"/>
            <a:chOff x="-19394200" y="4084200"/>
            <a:chExt cx="315075" cy="304575"/>
          </a:xfrm>
        </p:grpSpPr>
        <p:sp>
          <p:nvSpPr>
            <p:cNvPr id="7824" name="Google Shape;7824;p85"/>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85"/>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85"/>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85"/>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85"/>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85"/>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0" name="Google Shape;7830;p85"/>
          <p:cNvGrpSpPr/>
          <p:nvPr/>
        </p:nvGrpSpPr>
        <p:grpSpPr>
          <a:xfrm>
            <a:off x="6324167" y="1689001"/>
            <a:ext cx="400447" cy="450470"/>
            <a:chOff x="-17526750" y="3309200"/>
            <a:chExt cx="270975" cy="304825"/>
          </a:xfrm>
        </p:grpSpPr>
        <p:sp>
          <p:nvSpPr>
            <p:cNvPr id="7831" name="Google Shape;7831;p85"/>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85"/>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85"/>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85"/>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85"/>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6" name="Google Shape;7836;p85"/>
          <p:cNvGrpSpPr/>
          <p:nvPr/>
        </p:nvGrpSpPr>
        <p:grpSpPr>
          <a:xfrm>
            <a:off x="6300319" y="2244173"/>
            <a:ext cx="448143" cy="448143"/>
            <a:chOff x="-17542500" y="3684100"/>
            <a:chExt cx="303250" cy="303250"/>
          </a:xfrm>
        </p:grpSpPr>
        <p:sp>
          <p:nvSpPr>
            <p:cNvPr id="7837" name="Google Shape;7837;p85"/>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85"/>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85"/>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85"/>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85"/>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85"/>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85"/>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4" name="Google Shape;7844;p85"/>
          <p:cNvGrpSpPr/>
          <p:nvPr/>
        </p:nvGrpSpPr>
        <p:grpSpPr>
          <a:xfrm>
            <a:off x="6299728" y="2810817"/>
            <a:ext cx="449325" cy="421395"/>
            <a:chOff x="-17542500" y="4068450"/>
            <a:chExt cx="304050" cy="285150"/>
          </a:xfrm>
        </p:grpSpPr>
        <p:sp>
          <p:nvSpPr>
            <p:cNvPr id="7845" name="Google Shape;7845;p85"/>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85"/>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85"/>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85"/>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85"/>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85"/>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51" name="Google Shape;7851;p85"/>
          <p:cNvGrpSpPr/>
          <p:nvPr/>
        </p:nvGrpSpPr>
        <p:grpSpPr>
          <a:xfrm>
            <a:off x="3530150" y="3342211"/>
            <a:ext cx="343404" cy="449325"/>
            <a:chOff x="-15652200" y="3335975"/>
            <a:chExt cx="232375" cy="304050"/>
          </a:xfrm>
        </p:grpSpPr>
        <p:sp>
          <p:nvSpPr>
            <p:cNvPr id="7852" name="Google Shape;7852;p85"/>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85"/>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85"/>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85"/>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85"/>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85"/>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85"/>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85"/>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85"/>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1" name="Google Shape;7861;p85"/>
          <p:cNvGrpSpPr/>
          <p:nvPr/>
        </p:nvGrpSpPr>
        <p:grpSpPr>
          <a:xfrm>
            <a:off x="1303491" y="1689573"/>
            <a:ext cx="450470" cy="449325"/>
            <a:chOff x="-20946600" y="3317850"/>
            <a:chExt cx="304825" cy="304050"/>
          </a:xfrm>
        </p:grpSpPr>
        <p:sp>
          <p:nvSpPr>
            <p:cNvPr id="7862" name="Google Shape;7862;p85"/>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85"/>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85"/>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5" name="Google Shape;7865;p85"/>
          <p:cNvGrpSpPr/>
          <p:nvPr/>
        </p:nvGrpSpPr>
        <p:grpSpPr>
          <a:xfrm>
            <a:off x="1304064" y="2243729"/>
            <a:ext cx="449325" cy="449030"/>
            <a:chOff x="-20945825" y="3692175"/>
            <a:chExt cx="304050" cy="303850"/>
          </a:xfrm>
        </p:grpSpPr>
        <p:sp>
          <p:nvSpPr>
            <p:cNvPr id="7866" name="Google Shape;7866;p85"/>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85"/>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85"/>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85"/>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0" name="Google Shape;7870;p85"/>
          <p:cNvGrpSpPr/>
          <p:nvPr/>
        </p:nvGrpSpPr>
        <p:grpSpPr>
          <a:xfrm>
            <a:off x="1329667" y="2797442"/>
            <a:ext cx="398119" cy="448143"/>
            <a:chOff x="-20930075" y="4066100"/>
            <a:chExt cx="269400" cy="303250"/>
          </a:xfrm>
        </p:grpSpPr>
        <p:sp>
          <p:nvSpPr>
            <p:cNvPr id="7871" name="Google Shape;7871;p85"/>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85"/>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3" name="Google Shape;7873;p85"/>
          <p:cNvGrpSpPr/>
          <p:nvPr/>
        </p:nvGrpSpPr>
        <p:grpSpPr>
          <a:xfrm>
            <a:off x="4110888" y="1689848"/>
            <a:ext cx="372516" cy="448771"/>
            <a:chOff x="-18994100" y="3334775"/>
            <a:chExt cx="252075" cy="303675"/>
          </a:xfrm>
        </p:grpSpPr>
        <p:sp>
          <p:nvSpPr>
            <p:cNvPr id="7874" name="Google Shape;7874;p85"/>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85"/>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85"/>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85"/>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8" name="Google Shape;7878;p85"/>
          <p:cNvGrpSpPr/>
          <p:nvPr/>
        </p:nvGrpSpPr>
        <p:grpSpPr>
          <a:xfrm>
            <a:off x="4125445" y="2244743"/>
            <a:ext cx="343404" cy="446998"/>
            <a:chOff x="-18983850" y="3710075"/>
            <a:chExt cx="232375" cy="302475"/>
          </a:xfrm>
        </p:grpSpPr>
        <p:sp>
          <p:nvSpPr>
            <p:cNvPr id="7879" name="Google Shape;7879;p85"/>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85"/>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85"/>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85"/>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3" name="Google Shape;7883;p85"/>
          <p:cNvGrpSpPr/>
          <p:nvPr/>
        </p:nvGrpSpPr>
        <p:grpSpPr>
          <a:xfrm>
            <a:off x="4071911" y="2797422"/>
            <a:ext cx="450470" cy="448180"/>
            <a:chOff x="-19020075" y="4084200"/>
            <a:chExt cx="304825" cy="303275"/>
          </a:xfrm>
        </p:grpSpPr>
        <p:sp>
          <p:nvSpPr>
            <p:cNvPr id="7884" name="Google Shape;7884;p85"/>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85"/>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85"/>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85"/>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85"/>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85"/>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85"/>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85"/>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85"/>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3" name="Google Shape;7893;p85"/>
          <p:cNvGrpSpPr/>
          <p:nvPr/>
        </p:nvGrpSpPr>
        <p:grpSpPr>
          <a:xfrm>
            <a:off x="6889176" y="1689001"/>
            <a:ext cx="396937" cy="450470"/>
            <a:chOff x="-17149475" y="3309200"/>
            <a:chExt cx="268600" cy="304825"/>
          </a:xfrm>
        </p:grpSpPr>
        <p:sp>
          <p:nvSpPr>
            <p:cNvPr id="7894" name="Google Shape;7894;p85"/>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85"/>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96" name="Google Shape;7896;p85"/>
          <p:cNvGrpSpPr/>
          <p:nvPr/>
        </p:nvGrpSpPr>
        <p:grpSpPr>
          <a:xfrm>
            <a:off x="6862982" y="2258120"/>
            <a:ext cx="449325" cy="420249"/>
            <a:chOff x="-17168375" y="3692750"/>
            <a:chExt cx="304050" cy="284375"/>
          </a:xfrm>
        </p:grpSpPr>
        <p:sp>
          <p:nvSpPr>
            <p:cNvPr id="7897" name="Google Shape;7897;p85"/>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85"/>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85"/>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85"/>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85"/>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85"/>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85"/>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04" name="Google Shape;7904;p85"/>
          <p:cNvGrpSpPr/>
          <p:nvPr/>
        </p:nvGrpSpPr>
        <p:grpSpPr>
          <a:xfrm>
            <a:off x="6859491" y="2796852"/>
            <a:ext cx="456308" cy="449325"/>
            <a:chOff x="-17170750" y="4058800"/>
            <a:chExt cx="308775" cy="304050"/>
          </a:xfrm>
        </p:grpSpPr>
        <p:sp>
          <p:nvSpPr>
            <p:cNvPr id="7905" name="Google Shape;7905;p85"/>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85"/>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85"/>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85"/>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85"/>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85"/>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85"/>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85"/>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85"/>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85"/>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85"/>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85"/>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85"/>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85"/>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85"/>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85"/>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85"/>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2" name="Google Shape;7922;p85"/>
          <p:cNvGrpSpPr/>
          <p:nvPr/>
        </p:nvGrpSpPr>
        <p:grpSpPr>
          <a:xfrm>
            <a:off x="5721388" y="3343358"/>
            <a:ext cx="450470" cy="446998"/>
            <a:chOff x="-15688425" y="3707725"/>
            <a:chExt cx="304825" cy="302475"/>
          </a:xfrm>
        </p:grpSpPr>
        <p:sp>
          <p:nvSpPr>
            <p:cNvPr id="7923" name="Google Shape;7923;p85"/>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85"/>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85"/>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85"/>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85"/>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85"/>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29" name="Google Shape;7929;p85"/>
          <p:cNvGrpSpPr/>
          <p:nvPr/>
        </p:nvGrpSpPr>
        <p:grpSpPr>
          <a:xfrm>
            <a:off x="1865544" y="1690441"/>
            <a:ext cx="451653" cy="447589"/>
            <a:chOff x="-20572500" y="3319025"/>
            <a:chExt cx="305625" cy="302875"/>
          </a:xfrm>
        </p:grpSpPr>
        <p:sp>
          <p:nvSpPr>
            <p:cNvPr id="7930" name="Google Shape;7930;p85"/>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85"/>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32" name="Google Shape;7932;p85"/>
          <p:cNvGrpSpPr/>
          <p:nvPr/>
        </p:nvGrpSpPr>
        <p:grpSpPr>
          <a:xfrm>
            <a:off x="1866708" y="2305410"/>
            <a:ext cx="449325" cy="325670"/>
            <a:chOff x="-20571700" y="3722875"/>
            <a:chExt cx="304050" cy="220375"/>
          </a:xfrm>
        </p:grpSpPr>
        <p:sp>
          <p:nvSpPr>
            <p:cNvPr id="7933" name="Google Shape;7933;p85"/>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85"/>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85"/>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85"/>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85"/>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85"/>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85"/>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0" name="Google Shape;7940;p85"/>
          <p:cNvGrpSpPr/>
          <p:nvPr/>
        </p:nvGrpSpPr>
        <p:grpSpPr>
          <a:xfrm>
            <a:off x="1866135" y="2796278"/>
            <a:ext cx="450470" cy="450470"/>
            <a:chOff x="-20571700" y="4066875"/>
            <a:chExt cx="304825" cy="304825"/>
          </a:xfrm>
        </p:grpSpPr>
        <p:sp>
          <p:nvSpPr>
            <p:cNvPr id="7941" name="Google Shape;7941;p85"/>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85"/>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85"/>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85"/>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85"/>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85"/>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47" name="Google Shape;7947;p85"/>
          <p:cNvGrpSpPr/>
          <p:nvPr/>
        </p:nvGrpSpPr>
        <p:grpSpPr>
          <a:xfrm>
            <a:off x="4632837" y="1688259"/>
            <a:ext cx="453980" cy="451948"/>
            <a:chOff x="-18645175" y="3334200"/>
            <a:chExt cx="307200" cy="305825"/>
          </a:xfrm>
        </p:grpSpPr>
        <p:sp>
          <p:nvSpPr>
            <p:cNvPr id="7948" name="Google Shape;7948;p85"/>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85"/>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85"/>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85"/>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85"/>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3" name="Google Shape;7953;p85"/>
          <p:cNvGrpSpPr/>
          <p:nvPr/>
        </p:nvGrpSpPr>
        <p:grpSpPr>
          <a:xfrm>
            <a:off x="4633429" y="2242989"/>
            <a:ext cx="452798" cy="450507"/>
            <a:chOff x="-18645175" y="3708500"/>
            <a:chExt cx="306400" cy="304850"/>
          </a:xfrm>
        </p:grpSpPr>
        <p:sp>
          <p:nvSpPr>
            <p:cNvPr id="7954" name="Google Shape;7954;p85"/>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85"/>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85"/>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85"/>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5"/>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5"/>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85"/>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1" name="Google Shape;7961;p85"/>
          <p:cNvGrpSpPr/>
          <p:nvPr/>
        </p:nvGrpSpPr>
        <p:grpSpPr>
          <a:xfrm>
            <a:off x="4631101" y="2795630"/>
            <a:ext cx="457453" cy="451763"/>
            <a:chOff x="-18647525" y="4082625"/>
            <a:chExt cx="309550" cy="305700"/>
          </a:xfrm>
        </p:grpSpPr>
        <p:sp>
          <p:nvSpPr>
            <p:cNvPr id="7962" name="Google Shape;7962;p85"/>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5"/>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85"/>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85"/>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6" name="Google Shape;7966;p85"/>
          <p:cNvGrpSpPr/>
          <p:nvPr/>
        </p:nvGrpSpPr>
        <p:grpSpPr>
          <a:xfrm>
            <a:off x="7441485" y="1689592"/>
            <a:ext cx="395755" cy="449288"/>
            <a:chOff x="-16775350" y="3309200"/>
            <a:chExt cx="267800" cy="304025"/>
          </a:xfrm>
        </p:grpSpPr>
        <p:sp>
          <p:nvSpPr>
            <p:cNvPr id="7967" name="Google Shape;7967;p85"/>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85"/>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85"/>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0" name="Google Shape;7970;p85"/>
          <p:cNvGrpSpPr/>
          <p:nvPr/>
        </p:nvGrpSpPr>
        <p:grpSpPr>
          <a:xfrm>
            <a:off x="7441485" y="2241827"/>
            <a:ext cx="395755" cy="452835"/>
            <a:chOff x="-16775350" y="3683300"/>
            <a:chExt cx="267800" cy="306425"/>
          </a:xfrm>
        </p:grpSpPr>
        <p:sp>
          <p:nvSpPr>
            <p:cNvPr id="7971" name="Google Shape;7971;p85"/>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5"/>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85"/>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4" name="Google Shape;7974;p85"/>
          <p:cNvGrpSpPr/>
          <p:nvPr/>
        </p:nvGrpSpPr>
        <p:grpSpPr>
          <a:xfrm>
            <a:off x="7413536" y="2796870"/>
            <a:ext cx="451653" cy="449288"/>
            <a:chOff x="-16794250" y="4058225"/>
            <a:chExt cx="305625" cy="304025"/>
          </a:xfrm>
        </p:grpSpPr>
        <p:sp>
          <p:nvSpPr>
            <p:cNvPr id="7975" name="Google Shape;7975;p85"/>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5"/>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85"/>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85"/>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85"/>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5"/>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85"/>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85"/>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5"/>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85"/>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5" name="Google Shape;7985;p85"/>
          <p:cNvGrpSpPr/>
          <p:nvPr/>
        </p:nvGrpSpPr>
        <p:grpSpPr>
          <a:xfrm>
            <a:off x="2414953" y="1689573"/>
            <a:ext cx="457453" cy="449325"/>
            <a:chOff x="-20199150" y="3317850"/>
            <a:chExt cx="309550" cy="304050"/>
          </a:xfrm>
        </p:grpSpPr>
        <p:sp>
          <p:nvSpPr>
            <p:cNvPr id="7986" name="Google Shape;7986;p85"/>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85"/>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5"/>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5"/>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5"/>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85"/>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85"/>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3" name="Google Shape;7993;p85"/>
          <p:cNvGrpSpPr/>
          <p:nvPr/>
        </p:nvGrpSpPr>
        <p:grpSpPr>
          <a:xfrm>
            <a:off x="2417281" y="2242861"/>
            <a:ext cx="452798" cy="450766"/>
            <a:chOff x="-20199150" y="3693150"/>
            <a:chExt cx="306400" cy="305025"/>
          </a:xfrm>
        </p:grpSpPr>
        <p:sp>
          <p:nvSpPr>
            <p:cNvPr id="7994" name="Google Shape;7994;p85"/>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85"/>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85"/>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5"/>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5"/>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5"/>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0" name="Google Shape;8000;p85"/>
          <p:cNvGrpSpPr/>
          <p:nvPr/>
        </p:nvGrpSpPr>
        <p:grpSpPr>
          <a:xfrm>
            <a:off x="2417854" y="2795687"/>
            <a:ext cx="451653" cy="451653"/>
            <a:chOff x="-20197575" y="4066875"/>
            <a:chExt cx="305625" cy="305625"/>
          </a:xfrm>
        </p:grpSpPr>
        <p:sp>
          <p:nvSpPr>
            <p:cNvPr id="8001" name="Google Shape;8001;p85"/>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85"/>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85"/>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5"/>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5"/>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5"/>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5"/>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5"/>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9" name="Google Shape;8009;p85"/>
          <p:cNvGrpSpPr/>
          <p:nvPr/>
        </p:nvGrpSpPr>
        <p:grpSpPr>
          <a:xfrm>
            <a:off x="5200071" y="1687520"/>
            <a:ext cx="449325" cy="453426"/>
            <a:chOff x="-18271050" y="3333200"/>
            <a:chExt cx="304050" cy="306825"/>
          </a:xfrm>
        </p:grpSpPr>
        <p:sp>
          <p:nvSpPr>
            <p:cNvPr id="8010" name="Google Shape;8010;p85"/>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85"/>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5"/>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85"/>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85"/>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5" name="Google Shape;8015;p85"/>
          <p:cNvGrpSpPr/>
          <p:nvPr/>
        </p:nvGrpSpPr>
        <p:grpSpPr>
          <a:xfrm>
            <a:off x="5200644" y="2244171"/>
            <a:ext cx="448180" cy="448143"/>
            <a:chOff x="-18270275" y="3710875"/>
            <a:chExt cx="303275" cy="303250"/>
          </a:xfrm>
        </p:grpSpPr>
        <p:sp>
          <p:nvSpPr>
            <p:cNvPr id="8016" name="Google Shape;8016;p85"/>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5"/>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85"/>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85"/>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5"/>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5"/>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2" name="Google Shape;8022;p85"/>
          <p:cNvGrpSpPr/>
          <p:nvPr/>
        </p:nvGrpSpPr>
        <p:grpSpPr>
          <a:xfrm>
            <a:off x="5254196" y="2797422"/>
            <a:ext cx="341076" cy="448180"/>
            <a:chOff x="-18234025" y="4084200"/>
            <a:chExt cx="230800" cy="303275"/>
          </a:xfrm>
        </p:grpSpPr>
        <p:sp>
          <p:nvSpPr>
            <p:cNvPr id="8023" name="Google Shape;8023;p85"/>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85"/>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5"/>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26" name="Google Shape;8026;p85"/>
          <p:cNvGrpSpPr/>
          <p:nvPr/>
        </p:nvGrpSpPr>
        <p:grpSpPr>
          <a:xfrm>
            <a:off x="2366751" y="3341641"/>
            <a:ext cx="449325" cy="450470"/>
            <a:chOff x="-16419350" y="3308400"/>
            <a:chExt cx="304050" cy="304825"/>
          </a:xfrm>
        </p:grpSpPr>
        <p:sp>
          <p:nvSpPr>
            <p:cNvPr id="8027" name="Google Shape;8027;p85"/>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85"/>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85"/>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5"/>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85"/>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85"/>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5"/>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4" name="Google Shape;8034;p85"/>
          <p:cNvGrpSpPr/>
          <p:nvPr/>
        </p:nvGrpSpPr>
        <p:grpSpPr>
          <a:xfrm>
            <a:off x="4638306" y="3340423"/>
            <a:ext cx="395755" cy="452872"/>
            <a:chOff x="-16401225" y="3683275"/>
            <a:chExt cx="267800" cy="306450"/>
          </a:xfrm>
        </p:grpSpPr>
        <p:sp>
          <p:nvSpPr>
            <p:cNvPr id="8035" name="Google Shape;8035;p85"/>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85"/>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85"/>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5"/>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5"/>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85"/>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85"/>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2" name="Google Shape;8042;p85"/>
          <p:cNvGrpSpPr/>
          <p:nvPr/>
        </p:nvGrpSpPr>
        <p:grpSpPr>
          <a:xfrm>
            <a:off x="8003755" y="2797062"/>
            <a:ext cx="450470" cy="448180"/>
            <a:chOff x="-16419350" y="4058200"/>
            <a:chExt cx="304825" cy="303275"/>
          </a:xfrm>
        </p:grpSpPr>
        <p:sp>
          <p:nvSpPr>
            <p:cNvPr id="8043" name="Google Shape;8043;p85"/>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5"/>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85"/>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85"/>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5"/>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5"/>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5"/>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5"/>
          <p:cNvGrpSpPr/>
          <p:nvPr/>
        </p:nvGrpSpPr>
        <p:grpSpPr>
          <a:xfrm>
            <a:off x="4030643" y="3343080"/>
            <a:ext cx="450507" cy="447589"/>
            <a:chOff x="-15296200" y="3326900"/>
            <a:chExt cx="304850" cy="302875"/>
          </a:xfrm>
        </p:grpSpPr>
        <p:sp>
          <p:nvSpPr>
            <p:cNvPr id="8051" name="Google Shape;8051;p85"/>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5"/>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85"/>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85"/>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5"/>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5"/>
          <p:cNvGrpSpPr/>
          <p:nvPr/>
        </p:nvGrpSpPr>
        <p:grpSpPr>
          <a:xfrm>
            <a:off x="2946296" y="1706881"/>
            <a:ext cx="486566" cy="414708"/>
            <a:chOff x="-19835275" y="3330250"/>
            <a:chExt cx="329250" cy="280625"/>
          </a:xfrm>
        </p:grpSpPr>
        <p:sp>
          <p:nvSpPr>
            <p:cNvPr id="8057" name="Google Shape;8057;p85"/>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5"/>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5"/>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0" name="Google Shape;8060;p85"/>
          <p:cNvGrpSpPr/>
          <p:nvPr/>
        </p:nvGrpSpPr>
        <p:grpSpPr>
          <a:xfrm>
            <a:off x="2964325" y="2243470"/>
            <a:ext cx="450507" cy="449547"/>
            <a:chOff x="-19822675" y="3692750"/>
            <a:chExt cx="304850" cy="304200"/>
          </a:xfrm>
        </p:grpSpPr>
        <p:sp>
          <p:nvSpPr>
            <p:cNvPr id="8061" name="Google Shape;8061;p85"/>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85"/>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85"/>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5"/>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5"/>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6" name="Google Shape;8066;p85"/>
          <p:cNvGrpSpPr/>
          <p:nvPr/>
        </p:nvGrpSpPr>
        <p:grpSpPr>
          <a:xfrm>
            <a:off x="2964916" y="2796278"/>
            <a:ext cx="449325" cy="450470"/>
            <a:chOff x="-19822675" y="4066875"/>
            <a:chExt cx="304050" cy="304825"/>
          </a:xfrm>
        </p:grpSpPr>
        <p:sp>
          <p:nvSpPr>
            <p:cNvPr id="8067" name="Google Shape;8067;p85"/>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5"/>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85"/>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85"/>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5"/>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85"/>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3" name="Google Shape;8073;p85"/>
          <p:cNvGrpSpPr/>
          <p:nvPr/>
        </p:nvGrpSpPr>
        <p:grpSpPr>
          <a:xfrm>
            <a:off x="5773985" y="1689571"/>
            <a:ext cx="399302" cy="449325"/>
            <a:chOff x="-17878825" y="3334400"/>
            <a:chExt cx="270200" cy="304050"/>
          </a:xfrm>
        </p:grpSpPr>
        <p:sp>
          <p:nvSpPr>
            <p:cNvPr id="8074" name="Google Shape;8074;p85"/>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85"/>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85"/>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5"/>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85"/>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85"/>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5"/>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1" name="Google Shape;8081;p85"/>
          <p:cNvGrpSpPr/>
          <p:nvPr/>
        </p:nvGrpSpPr>
        <p:grpSpPr>
          <a:xfrm>
            <a:off x="5747809" y="2242416"/>
            <a:ext cx="451653" cy="451653"/>
            <a:chOff x="-17896150" y="3709300"/>
            <a:chExt cx="305625" cy="305625"/>
          </a:xfrm>
        </p:grpSpPr>
        <p:sp>
          <p:nvSpPr>
            <p:cNvPr id="8082" name="Google Shape;8082;p85"/>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5"/>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5"/>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5"/>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6" name="Google Shape;8086;p85"/>
          <p:cNvGrpSpPr/>
          <p:nvPr/>
        </p:nvGrpSpPr>
        <p:grpSpPr>
          <a:xfrm>
            <a:off x="5775740" y="2795686"/>
            <a:ext cx="395792" cy="451653"/>
            <a:chOff x="-17878025" y="4082625"/>
            <a:chExt cx="267825" cy="305625"/>
          </a:xfrm>
        </p:grpSpPr>
        <p:sp>
          <p:nvSpPr>
            <p:cNvPr id="8087" name="Google Shape;8087;p85"/>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85"/>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5"/>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85"/>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85"/>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85"/>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5"/>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5"/>
          <p:cNvGrpSpPr/>
          <p:nvPr/>
        </p:nvGrpSpPr>
        <p:grpSpPr>
          <a:xfrm>
            <a:off x="2919632" y="3355015"/>
            <a:ext cx="450507" cy="423722"/>
            <a:chOff x="-16044450" y="3317850"/>
            <a:chExt cx="304850" cy="286725"/>
          </a:xfrm>
        </p:grpSpPr>
        <p:sp>
          <p:nvSpPr>
            <p:cNvPr id="8095" name="Google Shape;8095;p85"/>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5"/>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85"/>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85"/>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9" name="Google Shape;8099;p85"/>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0" name="Google Shape;8100;p85"/>
          <p:cNvGrpSpPr/>
          <p:nvPr/>
        </p:nvGrpSpPr>
        <p:grpSpPr>
          <a:xfrm>
            <a:off x="8042149" y="2243724"/>
            <a:ext cx="373662" cy="449030"/>
            <a:chOff x="-16018450" y="4058400"/>
            <a:chExt cx="252850" cy="303850"/>
          </a:xfrm>
        </p:grpSpPr>
        <p:sp>
          <p:nvSpPr>
            <p:cNvPr id="8101" name="Google Shape;8101;p85"/>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85"/>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5"/>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85"/>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5" name="Google Shape;8105;p85"/>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85"/>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110"/>
        <p:cNvGrpSpPr/>
        <p:nvPr/>
      </p:nvGrpSpPr>
      <p:grpSpPr>
        <a:xfrm>
          <a:off x="0" y="0"/>
          <a:ext cx="0" cy="0"/>
          <a:chOff x="0" y="0"/>
          <a:chExt cx="0" cy="0"/>
        </a:xfrm>
      </p:grpSpPr>
      <p:grpSp>
        <p:nvGrpSpPr>
          <p:cNvPr id="8111" name="Google Shape;8111;p86"/>
          <p:cNvGrpSpPr/>
          <p:nvPr/>
        </p:nvGrpSpPr>
        <p:grpSpPr>
          <a:xfrm>
            <a:off x="845901" y="1689241"/>
            <a:ext cx="442337" cy="419623"/>
            <a:chOff x="-6696925" y="3272575"/>
            <a:chExt cx="307200" cy="291425"/>
          </a:xfrm>
        </p:grpSpPr>
        <p:sp>
          <p:nvSpPr>
            <p:cNvPr id="8112" name="Google Shape;8112;p86"/>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86"/>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4" name="Google Shape;8114;p86"/>
          <p:cNvGrpSpPr/>
          <p:nvPr/>
        </p:nvGrpSpPr>
        <p:grpSpPr>
          <a:xfrm>
            <a:off x="845884" y="2204636"/>
            <a:ext cx="442373" cy="420775"/>
            <a:chOff x="-6690625" y="3631325"/>
            <a:chExt cx="307225" cy="292225"/>
          </a:xfrm>
        </p:grpSpPr>
        <p:sp>
          <p:nvSpPr>
            <p:cNvPr id="8115" name="Google Shape;8115;p86"/>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86"/>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6"/>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6"/>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86"/>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0" name="Google Shape;8120;p86"/>
          <p:cNvGrpSpPr/>
          <p:nvPr/>
        </p:nvGrpSpPr>
        <p:grpSpPr>
          <a:xfrm>
            <a:off x="868005" y="2756972"/>
            <a:ext cx="421927" cy="419371"/>
            <a:chOff x="-6689825" y="3992050"/>
            <a:chExt cx="293025" cy="291250"/>
          </a:xfrm>
        </p:grpSpPr>
        <p:sp>
          <p:nvSpPr>
            <p:cNvPr id="8121" name="Google Shape;8121;p86"/>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6"/>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6"/>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86"/>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86"/>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6"/>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6"/>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6"/>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6"/>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6"/>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86"/>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86"/>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33" name="Google Shape;8133;p86"/>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86"/>
          <p:cNvGrpSpPr/>
          <p:nvPr/>
        </p:nvGrpSpPr>
        <p:grpSpPr>
          <a:xfrm>
            <a:off x="3551317" y="2205192"/>
            <a:ext cx="423043" cy="419659"/>
            <a:chOff x="-4837325" y="3612425"/>
            <a:chExt cx="293800" cy="291450"/>
          </a:xfrm>
        </p:grpSpPr>
        <p:sp>
          <p:nvSpPr>
            <p:cNvPr id="8135" name="Google Shape;8135;p86"/>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6"/>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86"/>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8" name="Google Shape;8138;p86"/>
          <p:cNvGrpSpPr/>
          <p:nvPr/>
        </p:nvGrpSpPr>
        <p:grpSpPr>
          <a:xfrm>
            <a:off x="3564349" y="2756826"/>
            <a:ext cx="420775" cy="419659"/>
            <a:chOff x="-4837325" y="3971575"/>
            <a:chExt cx="292225" cy="291450"/>
          </a:xfrm>
        </p:grpSpPr>
        <p:sp>
          <p:nvSpPr>
            <p:cNvPr id="8139" name="Google Shape;8139;p86"/>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6"/>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6"/>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6"/>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86"/>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86"/>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5" name="Google Shape;8145;p86"/>
          <p:cNvGrpSpPr/>
          <p:nvPr/>
        </p:nvGrpSpPr>
        <p:grpSpPr>
          <a:xfrm>
            <a:off x="6256364" y="1714185"/>
            <a:ext cx="430998" cy="369730"/>
            <a:chOff x="-3037625" y="3254850"/>
            <a:chExt cx="299325" cy="256775"/>
          </a:xfrm>
        </p:grpSpPr>
        <p:sp>
          <p:nvSpPr>
            <p:cNvPr id="8146" name="Google Shape;8146;p86"/>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6"/>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86"/>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86"/>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0" name="Google Shape;8150;p86"/>
          <p:cNvGrpSpPr/>
          <p:nvPr/>
        </p:nvGrpSpPr>
        <p:grpSpPr>
          <a:xfrm>
            <a:off x="6260324" y="2204615"/>
            <a:ext cx="423079" cy="420811"/>
            <a:chOff x="-3031325" y="3597450"/>
            <a:chExt cx="293825" cy="292250"/>
          </a:xfrm>
        </p:grpSpPr>
        <p:sp>
          <p:nvSpPr>
            <p:cNvPr id="8151" name="Google Shape;8151;p86"/>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6"/>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6"/>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86"/>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5" name="Google Shape;8155;p86"/>
          <p:cNvGrpSpPr/>
          <p:nvPr/>
        </p:nvGrpSpPr>
        <p:grpSpPr>
          <a:xfrm>
            <a:off x="6272798" y="2781214"/>
            <a:ext cx="421927" cy="370882"/>
            <a:chOff x="-3030525" y="3973150"/>
            <a:chExt cx="293025" cy="257575"/>
          </a:xfrm>
        </p:grpSpPr>
        <p:sp>
          <p:nvSpPr>
            <p:cNvPr id="8156" name="Google Shape;8156;p86"/>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6"/>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6"/>
          <p:cNvGrpSpPr/>
          <p:nvPr/>
        </p:nvGrpSpPr>
        <p:grpSpPr>
          <a:xfrm>
            <a:off x="1374391" y="3369426"/>
            <a:ext cx="421927" cy="297195"/>
            <a:chOff x="-1199300" y="3279250"/>
            <a:chExt cx="293025" cy="206400"/>
          </a:xfrm>
        </p:grpSpPr>
        <p:sp>
          <p:nvSpPr>
            <p:cNvPr id="8159" name="Google Shape;8159;p86"/>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6"/>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6"/>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86"/>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3" name="Google Shape;8163;p86"/>
          <p:cNvGrpSpPr/>
          <p:nvPr/>
        </p:nvGrpSpPr>
        <p:grpSpPr>
          <a:xfrm>
            <a:off x="1381477" y="1688773"/>
            <a:ext cx="444605" cy="420559"/>
            <a:chOff x="-6338550" y="3272950"/>
            <a:chExt cx="308775" cy="292075"/>
          </a:xfrm>
        </p:grpSpPr>
        <p:sp>
          <p:nvSpPr>
            <p:cNvPr id="8164" name="Google Shape;8164;p86"/>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6"/>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6"/>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7" name="Google Shape;8167;p86"/>
          <p:cNvGrpSpPr/>
          <p:nvPr/>
        </p:nvGrpSpPr>
        <p:grpSpPr>
          <a:xfrm>
            <a:off x="1392817" y="2205194"/>
            <a:ext cx="421927" cy="419659"/>
            <a:chOff x="-6329100" y="3632100"/>
            <a:chExt cx="293025" cy="291450"/>
          </a:xfrm>
        </p:grpSpPr>
        <p:sp>
          <p:nvSpPr>
            <p:cNvPr id="8168" name="Google Shape;8168;p86"/>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6"/>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6"/>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1" name="Google Shape;8171;p86"/>
          <p:cNvGrpSpPr/>
          <p:nvPr/>
        </p:nvGrpSpPr>
        <p:grpSpPr>
          <a:xfrm>
            <a:off x="1405867" y="2756828"/>
            <a:ext cx="419623" cy="419659"/>
            <a:chOff x="-6329875" y="3992050"/>
            <a:chExt cx="291425" cy="291450"/>
          </a:xfrm>
        </p:grpSpPr>
        <p:sp>
          <p:nvSpPr>
            <p:cNvPr id="8172" name="Google Shape;8172;p86"/>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86"/>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86"/>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6"/>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6" name="Google Shape;8176;p86"/>
          <p:cNvGrpSpPr/>
          <p:nvPr/>
        </p:nvGrpSpPr>
        <p:grpSpPr>
          <a:xfrm>
            <a:off x="4092004" y="1687530"/>
            <a:ext cx="423079" cy="423043"/>
            <a:chOff x="-4478975" y="3251700"/>
            <a:chExt cx="293825" cy="293800"/>
          </a:xfrm>
        </p:grpSpPr>
        <p:sp>
          <p:nvSpPr>
            <p:cNvPr id="8177" name="Google Shape;8177;p86"/>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86"/>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6"/>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6"/>
          <p:cNvGrpSpPr/>
          <p:nvPr/>
        </p:nvGrpSpPr>
        <p:grpSpPr>
          <a:xfrm>
            <a:off x="4092004" y="2205192"/>
            <a:ext cx="423079" cy="419659"/>
            <a:chOff x="-4475825" y="3612425"/>
            <a:chExt cx="293825" cy="291450"/>
          </a:xfrm>
        </p:grpSpPr>
        <p:sp>
          <p:nvSpPr>
            <p:cNvPr id="8181" name="Google Shape;8181;p86"/>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6"/>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86"/>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4" name="Google Shape;8184;p86"/>
          <p:cNvGrpSpPr/>
          <p:nvPr/>
        </p:nvGrpSpPr>
        <p:grpSpPr>
          <a:xfrm>
            <a:off x="4101077" y="2756844"/>
            <a:ext cx="428730" cy="419623"/>
            <a:chOff x="-4480550" y="3970800"/>
            <a:chExt cx="297750" cy="291425"/>
          </a:xfrm>
        </p:grpSpPr>
        <p:sp>
          <p:nvSpPr>
            <p:cNvPr id="8185" name="Google Shape;8185;p86"/>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6"/>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6"/>
          <p:cNvGrpSpPr/>
          <p:nvPr/>
        </p:nvGrpSpPr>
        <p:grpSpPr>
          <a:xfrm>
            <a:off x="6804910" y="1689221"/>
            <a:ext cx="415123" cy="419659"/>
            <a:chOff x="-2668225" y="3239075"/>
            <a:chExt cx="288300" cy="291450"/>
          </a:xfrm>
        </p:grpSpPr>
        <p:sp>
          <p:nvSpPr>
            <p:cNvPr id="8188" name="Google Shape;8188;p86"/>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6"/>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86"/>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86"/>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6"/>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6"/>
          <p:cNvGrpSpPr/>
          <p:nvPr/>
        </p:nvGrpSpPr>
        <p:grpSpPr>
          <a:xfrm>
            <a:off x="6802066" y="2205191"/>
            <a:ext cx="420811" cy="419659"/>
            <a:chOff x="-2671375" y="3597450"/>
            <a:chExt cx="292250" cy="291450"/>
          </a:xfrm>
        </p:grpSpPr>
        <p:sp>
          <p:nvSpPr>
            <p:cNvPr id="8194" name="Google Shape;8194;p86"/>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6"/>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86"/>
          <p:cNvGrpSpPr/>
          <p:nvPr/>
        </p:nvGrpSpPr>
        <p:grpSpPr>
          <a:xfrm>
            <a:off x="6812849" y="2755691"/>
            <a:ext cx="423043" cy="421927"/>
            <a:chOff x="-2670575" y="3956600"/>
            <a:chExt cx="293800" cy="293025"/>
          </a:xfrm>
        </p:grpSpPr>
        <p:sp>
          <p:nvSpPr>
            <p:cNvPr id="8197" name="Google Shape;8197;p86"/>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6"/>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6"/>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6"/>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6"/>
          <p:cNvGrpSpPr/>
          <p:nvPr/>
        </p:nvGrpSpPr>
        <p:grpSpPr>
          <a:xfrm>
            <a:off x="3070370" y="3311947"/>
            <a:ext cx="426462" cy="418363"/>
            <a:chOff x="-1183550" y="3586525"/>
            <a:chExt cx="296175" cy="290550"/>
          </a:xfrm>
        </p:grpSpPr>
        <p:sp>
          <p:nvSpPr>
            <p:cNvPr id="8202" name="Google Shape;8202;p86"/>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6"/>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86"/>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86"/>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6"/>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86"/>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86"/>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6"/>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6"/>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1" name="Google Shape;8211;p86"/>
          <p:cNvGrpSpPr/>
          <p:nvPr/>
        </p:nvGrpSpPr>
        <p:grpSpPr>
          <a:xfrm>
            <a:off x="1933980" y="1689799"/>
            <a:ext cx="420811" cy="418507"/>
            <a:chOff x="-5971525" y="3273750"/>
            <a:chExt cx="292250" cy="290650"/>
          </a:xfrm>
        </p:grpSpPr>
        <p:sp>
          <p:nvSpPr>
            <p:cNvPr id="8212" name="Google Shape;8212;p86"/>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86"/>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4" name="Google Shape;8214;p86"/>
          <p:cNvGrpSpPr/>
          <p:nvPr/>
        </p:nvGrpSpPr>
        <p:grpSpPr>
          <a:xfrm>
            <a:off x="1928310" y="2203826"/>
            <a:ext cx="432150" cy="422395"/>
            <a:chOff x="-5974675" y="3632100"/>
            <a:chExt cx="300125" cy="293350"/>
          </a:xfrm>
        </p:grpSpPr>
        <p:sp>
          <p:nvSpPr>
            <p:cNvPr id="8215" name="Google Shape;8215;p86"/>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6"/>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6"/>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8" name="Google Shape;8218;p86"/>
          <p:cNvGrpSpPr/>
          <p:nvPr/>
        </p:nvGrpSpPr>
        <p:grpSpPr>
          <a:xfrm>
            <a:off x="1958351" y="2755694"/>
            <a:ext cx="395865" cy="421927"/>
            <a:chOff x="-5971525" y="3990475"/>
            <a:chExt cx="274925" cy="293025"/>
          </a:xfrm>
        </p:grpSpPr>
        <p:sp>
          <p:nvSpPr>
            <p:cNvPr id="8219" name="Google Shape;8219;p86"/>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6"/>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6"/>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86"/>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3" name="Google Shape;8223;p86"/>
          <p:cNvGrpSpPr/>
          <p:nvPr/>
        </p:nvGrpSpPr>
        <p:grpSpPr>
          <a:xfrm>
            <a:off x="4631558" y="1689798"/>
            <a:ext cx="420775" cy="418507"/>
            <a:chOff x="-4118225" y="3253275"/>
            <a:chExt cx="292225" cy="290650"/>
          </a:xfrm>
        </p:grpSpPr>
        <p:sp>
          <p:nvSpPr>
            <p:cNvPr id="8224" name="Google Shape;8224;p86"/>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6"/>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6"/>
          <p:cNvGrpSpPr/>
          <p:nvPr/>
        </p:nvGrpSpPr>
        <p:grpSpPr>
          <a:xfrm>
            <a:off x="4682008" y="2204922"/>
            <a:ext cx="319874" cy="420199"/>
            <a:chOff x="-4082800" y="3612425"/>
            <a:chExt cx="222150" cy="291825"/>
          </a:xfrm>
        </p:grpSpPr>
        <p:sp>
          <p:nvSpPr>
            <p:cNvPr id="8227" name="Google Shape;8227;p86"/>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6"/>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6"/>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0" name="Google Shape;8230;p86"/>
          <p:cNvGrpSpPr/>
          <p:nvPr/>
        </p:nvGrpSpPr>
        <p:grpSpPr>
          <a:xfrm>
            <a:off x="4643456" y="2769876"/>
            <a:ext cx="420775" cy="393561"/>
            <a:chOff x="-4118225" y="3990475"/>
            <a:chExt cx="292225" cy="273325"/>
          </a:xfrm>
        </p:grpSpPr>
        <p:sp>
          <p:nvSpPr>
            <p:cNvPr id="8231" name="Google Shape;8231;p86"/>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86"/>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6"/>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86"/>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5" name="Google Shape;8235;p86"/>
          <p:cNvGrpSpPr/>
          <p:nvPr/>
        </p:nvGrpSpPr>
        <p:grpSpPr>
          <a:xfrm>
            <a:off x="7354110" y="1688087"/>
            <a:ext cx="394713" cy="421927"/>
            <a:chOff x="-2312225" y="3238300"/>
            <a:chExt cx="274125" cy="293025"/>
          </a:xfrm>
        </p:grpSpPr>
        <p:sp>
          <p:nvSpPr>
            <p:cNvPr id="8236" name="Google Shape;8236;p86"/>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6"/>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8" name="Google Shape;8238;p86"/>
          <p:cNvGrpSpPr/>
          <p:nvPr/>
        </p:nvGrpSpPr>
        <p:grpSpPr>
          <a:xfrm>
            <a:off x="7341062" y="2153586"/>
            <a:ext cx="420811" cy="522864"/>
            <a:chOff x="-2310650" y="3525775"/>
            <a:chExt cx="292250" cy="363125"/>
          </a:xfrm>
        </p:grpSpPr>
        <p:sp>
          <p:nvSpPr>
            <p:cNvPr id="8239" name="Google Shape;8239;p86"/>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86"/>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1" name="Google Shape;8241;p86"/>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6"/>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3" name="Google Shape;8243;p86"/>
          <p:cNvGrpSpPr/>
          <p:nvPr/>
        </p:nvGrpSpPr>
        <p:grpSpPr>
          <a:xfrm>
            <a:off x="7351827" y="2756825"/>
            <a:ext cx="423079" cy="419659"/>
            <a:chOff x="-2310650" y="3958175"/>
            <a:chExt cx="293825" cy="291450"/>
          </a:xfrm>
        </p:grpSpPr>
        <p:sp>
          <p:nvSpPr>
            <p:cNvPr id="8244" name="Google Shape;8244;p86"/>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5" name="Google Shape;8245;p86"/>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6" name="Google Shape;8246;p86"/>
          <p:cNvGrpSpPr/>
          <p:nvPr/>
        </p:nvGrpSpPr>
        <p:grpSpPr>
          <a:xfrm>
            <a:off x="4718688" y="3308459"/>
            <a:ext cx="424159" cy="419659"/>
            <a:chOff x="-1182750" y="3962900"/>
            <a:chExt cx="294575" cy="291450"/>
          </a:xfrm>
        </p:grpSpPr>
        <p:sp>
          <p:nvSpPr>
            <p:cNvPr id="8247" name="Google Shape;8247;p86"/>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6"/>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9" name="Google Shape;8249;p86"/>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0" name="Google Shape;8250;p86"/>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6"/>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2" name="Google Shape;8252;p86"/>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3" name="Google Shape;8253;p86"/>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4" name="Google Shape;8254;p86"/>
          <p:cNvGrpSpPr/>
          <p:nvPr/>
        </p:nvGrpSpPr>
        <p:grpSpPr>
          <a:xfrm>
            <a:off x="2471824" y="1689223"/>
            <a:ext cx="424195" cy="419659"/>
            <a:chOff x="-5611575" y="3272950"/>
            <a:chExt cx="294600" cy="291450"/>
          </a:xfrm>
        </p:grpSpPr>
        <p:sp>
          <p:nvSpPr>
            <p:cNvPr id="8255" name="Google Shape;8255;p86"/>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6" name="Google Shape;8256;p86"/>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7" name="Google Shape;8257;p86"/>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6"/>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86"/>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0" name="Google Shape;8260;p86"/>
          <p:cNvGrpSpPr/>
          <p:nvPr/>
        </p:nvGrpSpPr>
        <p:grpSpPr>
          <a:xfrm>
            <a:off x="2471824" y="2205770"/>
            <a:ext cx="424195" cy="418507"/>
            <a:chOff x="-5613150" y="3632900"/>
            <a:chExt cx="294600" cy="290650"/>
          </a:xfrm>
        </p:grpSpPr>
        <p:sp>
          <p:nvSpPr>
            <p:cNvPr id="8261" name="Google Shape;8261;p86"/>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86"/>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3" name="Google Shape;8263;p86"/>
          <p:cNvGrpSpPr/>
          <p:nvPr/>
        </p:nvGrpSpPr>
        <p:grpSpPr>
          <a:xfrm>
            <a:off x="2483722" y="2756270"/>
            <a:ext cx="424195" cy="420775"/>
            <a:chOff x="-5613150" y="3991275"/>
            <a:chExt cx="294600" cy="292225"/>
          </a:xfrm>
        </p:grpSpPr>
        <p:sp>
          <p:nvSpPr>
            <p:cNvPr id="8264" name="Google Shape;8264;p86"/>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6"/>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6"/>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86"/>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86"/>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86"/>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6"/>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6"/>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86"/>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3" name="Google Shape;8273;p86"/>
          <p:cNvGrpSpPr/>
          <p:nvPr/>
        </p:nvGrpSpPr>
        <p:grpSpPr>
          <a:xfrm>
            <a:off x="5155210" y="1689438"/>
            <a:ext cx="434634" cy="419227"/>
            <a:chOff x="-3768700" y="3253275"/>
            <a:chExt cx="301850" cy="291150"/>
          </a:xfrm>
        </p:grpSpPr>
        <p:sp>
          <p:nvSpPr>
            <p:cNvPr id="8274" name="Google Shape;8274;p86"/>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6"/>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6"/>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77" name="Google Shape;8277;p86"/>
          <p:cNvGrpSpPr/>
          <p:nvPr/>
        </p:nvGrpSpPr>
        <p:grpSpPr>
          <a:xfrm>
            <a:off x="5159293" y="2217090"/>
            <a:ext cx="426462" cy="395865"/>
            <a:chOff x="-3808700" y="3628950"/>
            <a:chExt cx="296175" cy="274925"/>
          </a:xfrm>
        </p:grpSpPr>
        <p:sp>
          <p:nvSpPr>
            <p:cNvPr id="8278" name="Google Shape;8278;p86"/>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86"/>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6"/>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1" name="Google Shape;8281;p86"/>
          <p:cNvGrpSpPr/>
          <p:nvPr/>
        </p:nvGrpSpPr>
        <p:grpSpPr>
          <a:xfrm>
            <a:off x="5224504" y="2756412"/>
            <a:ext cx="419443" cy="420487"/>
            <a:chOff x="-3771675" y="3971775"/>
            <a:chExt cx="291300" cy="292025"/>
          </a:xfrm>
        </p:grpSpPr>
        <p:sp>
          <p:nvSpPr>
            <p:cNvPr id="8282" name="Google Shape;8282;p86"/>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86"/>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6"/>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6"/>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86"/>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7" name="Google Shape;8287;p86"/>
          <p:cNvGrpSpPr/>
          <p:nvPr/>
        </p:nvGrpSpPr>
        <p:grpSpPr>
          <a:xfrm>
            <a:off x="7885948" y="1716461"/>
            <a:ext cx="420271" cy="320774"/>
            <a:chOff x="-1951475" y="3273100"/>
            <a:chExt cx="291875" cy="222775"/>
          </a:xfrm>
        </p:grpSpPr>
        <p:sp>
          <p:nvSpPr>
            <p:cNvPr id="8288" name="Google Shape;8288;p86"/>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6"/>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6"/>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1" name="Google Shape;8291;p86"/>
          <p:cNvGrpSpPr/>
          <p:nvPr/>
        </p:nvGrpSpPr>
        <p:grpSpPr>
          <a:xfrm>
            <a:off x="7883429" y="2205191"/>
            <a:ext cx="425310" cy="419659"/>
            <a:chOff x="-1951475" y="3597450"/>
            <a:chExt cx="295375" cy="291450"/>
          </a:xfrm>
        </p:grpSpPr>
        <p:sp>
          <p:nvSpPr>
            <p:cNvPr id="8292" name="Google Shape;8292;p86"/>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86"/>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86"/>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6"/>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6" name="Google Shape;8296;p86"/>
          <p:cNvGrpSpPr/>
          <p:nvPr/>
        </p:nvGrpSpPr>
        <p:grpSpPr>
          <a:xfrm>
            <a:off x="7885680" y="2756825"/>
            <a:ext cx="444605" cy="419659"/>
            <a:chOff x="-1960150" y="3956600"/>
            <a:chExt cx="308775" cy="291450"/>
          </a:xfrm>
        </p:grpSpPr>
        <p:sp>
          <p:nvSpPr>
            <p:cNvPr id="8297" name="Google Shape;8297;p86"/>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86"/>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99" name="Google Shape;8299;p86"/>
          <p:cNvGrpSpPr/>
          <p:nvPr/>
        </p:nvGrpSpPr>
        <p:grpSpPr>
          <a:xfrm>
            <a:off x="1939718" y="3307636"/>
            <a:ext cx="420775" cy="420775"/>
            <a:chOff x="-804700" y="3226500"/>
            <a:chExt cx="292225" cy="292225"/>
          </a:xfrm>
        </p:grpSpPr>
        <p:sp>
          <p:nvSpPr>
            <p:cNvPr id="8300" name="Google Shape;8300;p86"/>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6"/>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6"/>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6"/>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6"/>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6"/>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6"/>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07" name="Google Shape;8307;p86"/>
          <p:cNvGrpSpPr/>
          <p:nvPr/>
        </p:nvGrpSpPr>
        <p:grpSpPr>
          <a:xfrm>
            <a:off x="3019809" y="1688647"/>
            <a:ext cx="420775" cy="420811"/>
            <a:chOff x="-5251625" y="3272950"/>
            <a:chExt cx="292225" cy="292250"/>
          </a:xfrm>
        </p:grpSpPr>
        <p:sp>
          <p:nvSpPr>
            <p:cNvPr id="8308" name="Google Shape;8308;p86"/>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6"/>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86"/>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1" name="Google Shape;8311;p86"/>
          <p:cNvGrpSpPr/>
          <p:nvPr/>
        </p:nvGrpSpPr>
        <p:grpSpPr>
          <a:xfrm>
            <a:off x="3016407" y="2204348"/>
            <a:ext cx="427578" cy="421351"/>
            <a:chOff x="-5254775" y="3631325"/>
            <a:chExt cx="296950" cy="292625"/>
          </a:xfrm>
        </p:grpSpPr>
        <p:sp>
          <p:nvSpPr>
            <p:cNvPr id="8312" name="Google Shape;8312;p86"/>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86"/>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86"/>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86"/>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86"/>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86"/>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86"/>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19" name="Google Shape;8319;p86"/>
          <p:cNvGrpSpPr/>
          <p:nvPr/>
        </p:nvGrpSpPr>
        <p:grpSpPr>
          <a:xfrm>
            <a:off x="3032265" y="2756270"/>
            <a:ext cx="419659" cy="420775"/>
            <a:chOff x="-5251625" y="3991275"/>
            <a:chExt cx="291450" cy="292225"/>
          </a:xfrm>
        </p:grpSpPr>
        <p:sp>
          <p:nvSpPr>
            <p:cNvPr id="8320" name="Google Shape;8320;p86"/>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86"/>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86"/>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6"/>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6"/>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5" name="Google Shape;8325;p86"/>
          <p:cNvGrpSpPr/>
          <p:nvPr/>
        </p:nvGrpSpPr>
        <p:grpSpPr>
          <a:xfrm>
            <a:off x="5772848" y="1689240"/>
            <a:ext cx="319874" cy="419623"/>
            <a:chOff x="-3365275" y="3253275"/>
            <a:chExt cx="222150" cy="291425"/>
          </a:xfrm>
        </p:grpSpPr>
        <p:sp>
          <p:nvSpPr>
            <p:cNvPr id="8326" name="Google Shape;8326;p86"/>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86"/>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8" name="Google Shape;8328;p86"/>
          <p:cNvGrpSpPr/>
          <p:nvPr/>
        </p:nvGrpSpPr>
        <p:grpSpPr>
          <a:xfrm>
            <a:off x="5746786" y="2204058"/>
            <a:ext cx="371998" cy="421927"/>
            <a:chOff x="-3383375" y="3611625"/>
            <a:chExt cx="258350" cy="293025"/>
          </a:xfrm>
        </p:grpSpPr>
        <p:sp>
          <p:nvSpPr>
            <p:cNvPr id="8329" name="Google Shape;8329;p86"/>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86"/>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1" name="Google Shape;8331;p86"/>
          <p:cNvGrpSpPr/>
          <p:nvPr/>
        </p:nvGrpSpPr>
        <p:grpSpPr>
          <a:xfrm>
            <a:off x="5809135" y="2756826"/>
            <a:ext cx="271097" cy="419659"/>
            <a:chOff x="-3347950" y="3971575"/>
            <a:chExt cx="188275" cy="291450"/>
          </a:xfrm>
        </p:grpSpPr>
        <p:sp>
          <p:nvSpPr>
            <p:cNvPr id="8332" name="Google Shape;8332;p86"/>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6"/>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6"/>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5" name="Google Shape;8335;p86"/>
          <p:cNvGrpSpPr/>
          <p:nvPr/>
        </p:nvGrpSpPr>
        <p:grpSpPr>
          <a:xfrm>
            <a:off x="858994" y="3307061"/>
            <a:ext cx="371998" cy="421927"/>
            <a:chOff x="-1575775" y="3238300"/>
            <a:chExt cx="258350" cy="293025"/>
          </a:xfrm>
        </p:grpSpPr>
        <p:sp>
          <p:nvSpPr>
            <p:cNvPr id="8336" name="Google Shape;8336;p86"/>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6"/>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6"/>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6"/>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86"/>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1" name="Google Shape;8341;p86"/>
          <p:cNvGrpSpPr/>
          <p:nvPr/>
        </p:nvGrpSpPr>
        <p:grpSpPr>
          <a:xfrm>
            <a:off x="2503892" y="3309051"/>
            <a:ext cx="423079" cy="424159"/>
            <a:chOff x="-1591550" y="3597475"/>
            <a:chExt cx="293825" cy="294575"/>
          </a:xfrm>
        </p:grpSpPr>
        <p:sp>
          <p:nvSpPr>
            <p:cNvPr id="8342" name="Google Shape;8342;p86"/>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6"/>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86"/>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5" name="Google Shape;8345;p86"/>
          <p:cNvGrpSpPr/>
          <p:nvPr/>
        </p:nvGrpSpPr>
        <p:grpSpPr>
          <a:xfrm>
            <a:off x="4153362" y="3318663"/>
            <a:ext cx="421927" cy="399248"/>
            <a:chOff x="-1592325" y="3957400"/>
            <a:chExt cx="293025" cy="277275"/>
          </a:xfrm>
        </p:grpSpPr>
        <p:sp>
          <p:nvSpPr>
            <p:cNvPr id="8346" name="Google Shape;8346;p86"/>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6"/>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86"/>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86"/>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0" name="Google Shape;8350;p86"/>
          <p:cNvGrpSpPr/>
          <p:nvPr/>
        </p:nvGrpSpPr>
        <p:grpSpPr>
          <a:xfrm>
            <a:off x="3640232" y="3310744"/>
            <a:ext cx="369730" cy="420775"/>
            <a:chOff x="-778700" y="3612425"/>
            <a:chExt cx="256775" cy="292225"/>
          </a:xfrm>
        </p:grpSpPr>
        <p:sp>
          <p:nvSpPr>
            <p:cNvPr id="8351" name="Google Shape;8351;p86"/>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86"/>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6"/>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6"/>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6"/>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6"/>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86"/>
          <p:cNvGrpSpPr/>
          <p:nvPr/>
        </p:nvGrpSpPr>
        <p:grpSpPr>
          <a:xfrm>
            <a:off x="6111733" y="3828305"/>
            <a:ext cx="340731" cy="387641"/>
            <a:chOff x="7728464" y="1561258"/>
            <a:chExt cx="349719" cy="397866"/>
          </a:xfrm>
        </p:grpSpPr>
        <p:sp>
          <p:nvSpPr>
            <p:cNvPr id="8358" name="Google Shape;8358;p86"/>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6"/>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86"/>
          <p:cNvGrpSpPr/>
          <p:nvPr/>
        </p:nvGrpSpPr>
        <p:grpSpPr>
          <a:xfrm>
            <a:off x="4034702" y="3828305"/>
            <a:ext cx="387681" cy="387641"/>
            <a:chOff x="5611350" y="1561258"/>
            <a:chExt cx="397907" cy="397866"/>
          </a:xfrm>
        </p:grpSpPr>
        <p:sp>
          <p:nvSpPr>
            <p:cNvPr id="8361" name="Google Shape;8361;p86"/>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86"/>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6"/>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6"/>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5" name="Google Shape;8365;p86"/>
          <p:cNvGrpSpPr/>
          <p:nvPr/>
        </p:nvGrpSpPr>
        <p:grpSpPr>
          <a:xfrm>
            <a:off x="4553987" y="3925571"/>
            <a:ext cx="387610" cy="193109"/>
            <a:chOff x="6140660" y="1661097"/>
            <a:chExt cx="397835" cy="198202"/>
          </a:xfrm>
        </p:grpSpPr>
        <p:sp>
          <p:nvSpPr>
            <p:cNvPr id="8366" name="Google Shape;8366;p86"/>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6"/>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6"/>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86"/>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0" name="Google Shape;8370;p86"/>
          <p:cNvGrpSpPr/>
          <p:nvPr/>
        </p:nvGrpSpPr>
        <p:grpSpPr>
          <a:xfrm>
            <a:off x="5073202" y="3828305"/>
            <a:ext cx="387681" cy="387641"/>
            <a:chOff x="6669907" y="1561258"/>
            <a:chExt cx="397907" cy="397866"/>
          </a:xfrm>
        </p:grpSpPr>
        <p:sp>
          <p:nvSpPr>
            <p:cNvPr id="8371" name="Google Shape;8371;p86"/>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6"/>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6"/>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6"/>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6"/>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6" name="Google Shape;8376;p86"/>
          <p:cNvGrpSpPr/>
          <p:nvPr/>
        </p:nvGrpSpPr>
        <p:grpSpPr>
          <a:xfrm>
            <a:off x="1958433" y="3885842"/>
            <a:ext cx="387681" cy="272572"/>
            <a:chOff x="3386036" y="1746339"/>
            <a:chExt cx="397907" cy="279762"/>
          </a:xfrm>
        </p:grpSpPr>
        <p:sp>
          <p:nvSpPr>
            <p:cNvPr id="8377" name="Google Shape;8377;p86"/>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6"/>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86"/>
          <p:cNvGrpSpPr/>
          <p:nvPr/>
        </p:nvGrpSpPr>
        <p:grpSpPr>
          <a:xfrm>
            <a:off x="2996130" y="3828288"/>
            <a:ext cx="387681" cy="387681"/>
            <a:chOff x="4417380" y="1687279"/>
            <a:chExt cx="397907" cy="397907"/>
          </a:xfrm>
        </p:grpSpPr>
        <p:sp>
          <p:nvSpPr>
            <p:cNvPr id="8380" name="Google Shape;8380;p86"/>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6"/>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2" name="Google Shape;8382;p86"/>
          <p:cNvGrpSpPr/>
          <p:nvPr/>
        </p:nvGrpSpPr>
        <p:grpSpPr>
          <a:xfrm>
            <a:off x="7942611" y="3308537"/>
            <a:ext cx="387661" cy="387661"/>
            <a:chOff x="2869999" y="1687279"/>
            <a:chExt cx="397887" cy="397887"/>
          </a:xfrm>
        </p:grpSpPr>
        <p:sp>
          <p:nvSpPr>
            <p:cNvPr id="8383" name="Google Shape;8383;p86"/>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86"/>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5" name="Google Shape;8385;p86"/>
          <p:cNvGrpSpPr/>
          <p:nvPr/>
        </p:nvGrpSpPr>
        <p:grpSpPr>
          <a:xfrm>
            <a:off x="2477718" y="3828664"/>
            <a:ext cx="386807" cy="386929"/>
            <a:chOff x="3902887" y="1687655"/>
            <a:chExt cx="397010" cy="397135"/>
          </a:xfrm>
        </p:grpSpPr>
        <p:sp>
          <p:nvSpPr>
            <p:cNvPr id="8386" name="Google Shape;8386;p86"/>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86"/>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8" name="Google Shape;8388;p86"/>
          <p:cNvGrpSpPr/>
          <p:nvPr/>
        </p:nvGrpSpPr>
        <p:grpSpPr>
          <a:xfrm>
            <a:off x="3515416" y="3828344"/>
            <a:ext cx="387681" cy="387681"/>
            <a:chOff x="4933458" y="1687279"/>
            <a:chExt cx="397907" cy="397907"/>
          </a:xfrm>
        </p:grpSpPr>
        <p:sp>
          <p:nvSpPr>
            <p:cNvPr id="8389" name="Google Shape;8389;p86"/>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6"/>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86"/>
          <p:cNvGrpSpPr/>
          <p:nvPr/>
        </p:nvGrpSpPr>
        <p:grpSpPr>
          <a:xfrm>
            <a:off x="6348367" y="3308537"/>
            <a:ext cx="387661" cy="387661"/>
            <a:chOff x="1379798" y="1723250"/>
            <a:chExt cx="397887" cy="397887"/>
          </a:xfrm>
        </p:grpSpPr>
        <p:sp>
          <p:nvSpPr>
            <p:cNvPr id="8392" name="Google Shape;8392;p86"/>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6"/>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6"/>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86"/>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6" name="Google Shape;8396;p86"/>
          <p:cNvGrpSpPr/>
          <p:nvPr/>
        </p:nvGrpSpPr>
        <p:grpSpPr>
          <a:xfrm>
            <a:off x="5286246" y="3308537"/>
            <a:ext cx="387681" cy="387661"/>
            <a:chOff x="266768" y="1721375"/>
            <a:chExt cx="397907" cy="397887"/>
          </a:xfrm>
        </p:grpSpPr>
        <p:sp>
          <p:nvSpPr>
            <p:cNvPr id="8397" name="Google Shape;8397;p86"/>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6"/>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9" name="Google Shape;8399;p86"/>
          <p:cNvGrpSpPr/>
          <p:nvPr/>
        </p:nvGrpSpPr>
        <p:grpSpPr>
          <a:xfrm>
            <a:off x="5817327" y="3308537"/>
            <a:ext cx="387641" cy="387661"/>
            <a:chOff x="864491" y="1723250"/>
            <a:chExt cx="397866" cy="397887"/>
          </a:xfrm>
        </p:grpSpPr>
        <p:sp>
          <p:nvSpPr>
            <p:cNvPr id="8400" name="Google Shape;8400;p86"/>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86"/>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86"/>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3" name="Google Shape;8403;p86"/>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04" name="Google Shape;8404;p86"/>
          <p:cNvGrpSpPr/>
          <p:nvPr/>
        </p:nvGrpSpPr>
        <p:grpSpPr>
          <a:xfrm>
            <a:off x="7411672" y="3308924"/>
            <a:ext cx="387539" cy="386888"/>
            <a:chOff x="2408992" y="1722875"/>
            <a:chExt cx="397761" cy="397093"/>
          </a:xfrm>
        </p:grpSpPr>
        <p:sp>
          <p:nvSpPr>
            <p:cNvPr id="8405" name="Google Shape;8405;p86"/>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86"/>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7" name="Google Shape;8407;p86"/>
          <p:cNvGrpSpPr/>
          <p:nvPr/>
        </p:nvGrpSpPr>
        <p:grpSpPr>
          <a:xfrm>
            <a:off x="6584154" y="3827060"/>
            <a:ext cx="388966" cy="388966"/>
            <a:chOff x="1190625" y="238125"/>
            <a:chExt cx="5235075" cy="5235075"/>
          </a:xfrm>
        </p:grpSpPr>
        <p:sp>
          <p:nvSpPr>
            <p:cNvPr id="8408" name="Google Shape;8408;p86"/>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86"/>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0" name="Google Shape;8410;p86"/>
          <p:cNvGrpSpPr/>
          <p:nvPr/>
        </p:nvGrpSpPr>
        <p:grpSpPr>
          <a:xfrm>
            <a:off x="5592488" y="3828305"/>
            <a:ext cx="387641" cy="387641"/>
            <a:chOff x="7199196" y="1561258"/>
            <a:chExt cx="397866" cy="397866"/>
          </a:xfrm>
        </p:grpSpPr>
        <p:sp>
          <p:nvSpPr>
            <p:cNvPr id="8411" name="Google Shape;8411;p86"/>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6"/>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6"/>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4" name="Google Shape;8414;p86"/>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418"/>
        <p:cNvGrpSpPr/>
        <p:nvPr/>
      </p:nvGrpSpPr>
      <p:grpSpPr>
        <a:xfrm>
          <a:off x="0" y="0"/>
          <a:ext cx="0" cy="0"/>
          <a:chOff x="0" y="0"/>
          <a:chExt cx="0" cy="0"/>
        </a:xfrm>
      </p:grpSpPr>
      <p:pic>
        <p:nvPicPr>
          <p:cNvPr id="8419" name="Google Shape;8419;p87">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CA9E24-7A9B-59A3-1B28-15D76D48C2F2}"/>
              </a:ext>
            </a:extLst>
          </p:cNvPr>
          <p:cNvSpPr>
            <a:spLocks noGrp="1"/>
          </p:cNvSpPr>
          <p:nvPr>
            <p:ph type="title"/>
          </p:nvPr>
        </p:nvSpPr>
        <p:spPr/>
        <p:txBody>
          <a:bodyPr/>
          <a:lstStyle/>
          <a:p>
            <a:r>
              <a:rPr lang="en-US" dirty="0"/>
              <a:t>Machine Learning Security</a:t>
            </a:r>
            <a:endParaRPr dirty="0"/>
          </a:p>
        </p:txBody>
      </p:sp>
      <p:sp>
        <p:nvSpPr>
          <p:cNvPr id="3" name="Marcador de número de diapositiva 2">
            <a:extLst>
              <a:ext uri="{FF2B5EF4-FFF2-40B4-BE49-F238E27FC236}">
                <a16:creationId xmlns:a16="http://schemas.microsoft.com/office/drawing/2014/main" id="{F17C1191-CE72-423D-5A2F-6AC0DAD281DE}"/>
              </a:ext>
            </a:extLst>
          </p:cNvPr>
          <p:cNvSpPr>
            <a:spLocks noGrp="1"/>
          </p:cNvSpPr>
          <p:nvPr>
            <p:ph type="sldNum" idx="12"/>
          </p:nvPr>
        </p:nvSpPr>
        <p:spPr/>
        <p:txBody>
          <a:bodyPr/>
          <a:lstStyle/>
          <a:p>
            <a:fld id="{00000000-1234-1234-1234-123412341234}" type="slidenum">
              <a:rPr lang="es-ES" smtClean="0"/>
              <a:pPr/>
              <a:t>7</a:t>
            </a:fld>
            <a:endParaRPr lang="es-ES" dirty="0"/>
          </a:p>
        </p:txBody>
      </p:sp>
      <p:sp>
        <p:nvSpPr>
          <p:cNvPr id="4" name="Subtítulo 3">
            <a:extLst>
              <a:ext uri="{FF2B5EF4-FFF2-40B4-BE49-F238E27FC236}">
                <a16:creationId xmlns:a16="http://schemas.microsoft.com/office/drawing/2014/main" id="{2635902C-2E3E-1CDC-1BB6-BA2657008634}"/>
              </a:ext>
            </a:extLst>
          </p:cNvPr>
          <p:cNvSpPr>
            <a:spLocks noGrp="1"/>
          </p:cNvSpPr>
          <p:nvPr>
            <p:ph type="subTitle" idx="4294967295"/>
          </p:nvPr>
        </p:nvSpPr>
        <p:spPr>
          <a:xfrm>
            <a:off x="468388" y="1331906"/>
            <a:ext cx="3394187" cy="2046293"/>
          </a:xfrm>
        </p:spPr>
        <p:txBody>
          <a:bodyPr/>
          <a:lstStyle/>
          <a:p>
            <a:pPr marL="114300" indent="0" algn="l">
              <a:buNone/>
            </a:pPr>
            <a:r>
              <a:rPr lang="en-US" dirty="0" err="1"/>
              <a:t>MLSec</a:t>
            </a:r>
            <a:r>
              <a:rPr lang="en-US" dirty="0"/>
              <a:t> studies the abuse, theft and exploitation of machine learning models. </a:t>
            </a:r>
          </a:p>
        </p:txBody>
      </p:sp>
      <p:sp>
        <p:nvSpPr>
          <p:cNvPr id="6" name="Subtítulo 3">
            <a:extLst>
              <a:ext uri="{FF2B5EF4-FFF2-40B4-BE49-F238E27FC236}">
                <a16:creationId xmlns:a16="http://schemas.microsoft.com/office/drawing/2014/main" id="{3AA31FD6-B961-9EC9-0E60-1AE5DFB63F86}"/>
              </a:ext>
            </a:extLst>
          </p:cNvPr>
          <p:cNvSpPr txBox="1">
            <a:spLocks/>
          </p:cNvSpPr>
          <p:nvPr/>
        </p:nvSpPr>
        <p:spPr>
          <a:xfrm>
            <a:off x="4424766" y="1331906"/>
            <a:ext cx="3754464" cy="26143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ct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ct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ct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ct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ct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ct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ct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ct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algn="l">
              <a:buFont typeface="Arial" panose="020B0604020202020204" pitchFamily="34" charset="0"/>
              <a:buChar char="•"/>
            </a:pPr>
            <a:r>
              <a:rPr lang="en-US" dirty="0"/>
              <a:t>Attack Surface</a:t>
            </a:r>
          </a:p>
          <a:p>
            <a:pPr algn="l">
              <a:buFont typeface="Arial" panose="020B0604020202020204" pitchFamily="34" charset="0"/>
              <a:buChar char="•"/>
            </a:pPr>
            <a:r>
              <a:rPr lang="en-US" dirty="0"/>
              <a:t>Taxonomy &amp; Terminology</a:t>
            </a:r>
          </a:p>
          <a:p>
            <a:pPr marL="114300" indent="0" algn="l"/>
            <a:endParaRPr lang="en-US" dirty="0"/>
          </a:p>
          <a:p>
            <a:pPr algn="l">
              <a:buFont typeface="Arial" panose="020B0604020202020204" pitchFamily="34" charset="0"/>
              <a:buChar char="•"/>
            </a:pPr>
            <a:r>
              <a:rPr lang="en-US" dirty="0"/>
              <a:t>Model Extraction / Stealing</a:t>
            </a:r>
          </a:p>
          <a:p>
            <a:pPr algn="l">
              <a:buFont typeface="Arial" panose="020B0604020202020204" pitchFamily="34" charset="0"/>
              <a:buChar char="•"/>
            </a:pPr>
            <a:r>
              <a:rPr lang="en-US" dirty="0"/>
              <a:t>Data Extraction</a:t>
            </a:r>
          </a:p>
          <a:p>
            <a:pPr algn="l">
              <a:buFont typeface="Arial" panose="020B0604020202020204" pitchFamily="34" charset="0"/>
              <a:buChar char="•"/>
            </a:pPr>
            <a:r>
              <a:rPr lang="en-US" dirty="0"/>
              <a:t>Adversarial Attack</a:t>
            </a:r>
          </a:p>
          <a:p>
            <a:pPr algn="l">
              <a:buFont typeface="Arial" panose="020B0604020202020204" pitchFamily="34" charset="0"/>
              <a:buChar char="•"/>
            </a:pPr>
            <a:r>
              <a:rPr lang="en-US" dirty="0"/>
              <a:t>Data Poisoning</a:t>
            </a:r>
          </a:p>
          <a:p>
            <a:pPr algn="l">
              <a:buFont typeface="Arial" panose="020B0604020202020204" pitchFamily="34" charset="0"/>
              <a:buChar char="•"/>
            </a:pPr>
            <a:r>
              <a:rPr lang="en-US" dirty="0"/>
              <a:t>Backdoor Attack</a:t>
            </a:r>
          </a:p>
          <a:p>
            <a:pPr algn="l">
              <a:buFont typeface="Arial" panose="020B0604020202020204" pitchFamily="34" charset="0"/>
              <a:buChar char="•"/>
            </a:pPr>
            <a:endParaRPr lang="en-US" dirty="0"/>
          </a:p>
          <a:p>
            <a:pPr algn="l">
              <a:buFont typeface="Arial" panose="020B0604020202020204" pitchFamily="34" charset="0"/>
              <a:buChar char="•"/>
            </a:pPr>
            <a:r>
              <a:rPr lang="en-US" dirty="0"/>
              <a:t>Critical System Behavior/Errors</a:t>
            </a:r>
          </a:p>
          <a:p>
            <a:pPr algn="l">
              <a:buFont typeface="Arial" panose="020B0604020202020204" pitchFamily="34" charset="0"/>
              <a:buChar char="•"/>
            </a:pPr>
            <a:r>
              <a:rPr lang="en-US" dirty="0"/>
              <a:t>Who cares?</a:t>
            </a:r>
          </a:p>
          <a:p>
            <a:pPr algn="l">
              <a:buFont typeface="Arial" panose="020B0604020202020204" pitchFamily="34" charset="0"/>
              <a:buChar char="•"/>
            </a:pPr>
            <a:r>
              <a:rPr lang="en-US" dirty="0"/>
              <a:t>What to do about it?</a:t>
            </a:r>
          </a:p>
          <a:p>
            <a:pPr algn="l">
              <a:buFont typeface="Arial" panose="020B0604020202020204" pitchFamily="34" charset="0"/>
              <a:buChar char="•"/>
            </a:pPr>
            <a:endParaRPr lang="en-US" dirty="0"/>
          </a:p>
          <a:p>
            <a:pPr algn="l">
              <a:buFont typeface="Arial" panose="020B0604020202020204" pitchFamily="34" charset="0"/>
              <a:buChar char="•"/>
            </a:pPr>
            <a:endParaRPr lang="en-US" dirty="0"/>
          </a:p>
        </p:txBody>
      </p:sp>
    </p:spTree>
    <p:extLst>
      <p:ext uri="{BB962C8B-B14F-4D97-AF65-F5344CB8AC3E}">
        <p14:creationId xmlns:p14="http://schemas.microsoft.com/office/powerpoint/2010/main" val="2306839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41"/>
          <p:cNvPicPr preferRelativeResize="0"/>
          <p:nvPr/>
        </p:nvPicPr>
        <p:blipFill>
          <a:blip r:embed="rId3">
            <a:alphaModFix/>
          </a:blip>
          <a:stretch>
            <a:fillRect/>
          </a:stretch>
        </p:blipFill>
        <p:spPr>
          <a:xfrm rot="-1224464">
            <a:off x="567904" y="1280950"/>
            <a:ext cx="667829" cy="826647"/>
          </a:xfrm>
          <a:prstGeom prst="rect">
            <a:avLst/>
          </a:prstGeom>
          <a:noFill/>
          <a:ln>
            <a:noFill/>
          </a:ln>
        </p:spPr>
      </p:pic>
      <p:pic>
        <p:nvPicPr>
          <p:cNvPr id="280" name="Google Shape;280;p41"/>
          <p:cNvPicPr preferRelativeResize="0"/>
          <p:nvPr/>
        </p:nvPicPr>
        <p:blipFill>
          <a:blip r:embed="rId4">
            <a:alphaModFix/>
          </a:blip>
          <a:stretch>
            <a:fillRect/>
          </a:stretch>
        </p:blipFill>
        <p:spPr>
          <a:xfrm>
            <a:off x="1011898" y="3182471"/>
            <a:ext cx="892485" cy="892500"/>
          </a:xfrm>
          <a:prstGeom prst="rect">
            <a:avLst/>
          </a:prstGeom>
          <a:noFill/>
          <a:ln>
            <a:noFill/>
          </a:ln>
        </p:spPr>
      </p:pic>
      <p:sp>
        <p:nvSpPr>
          <p:cNvPr id="281" name="Google Shape;281;p4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MuseoModerno"/>
                <a:ea typeface="MuseoModerno"/>
                <a:cs typeface="MuseoModerno"/>
                <a:sym typeface="MuseoModerno"/>
              </a:rPr>
              <a:t>Attack Surface</a:t>
            </a:r>
            <a:endParaRPr dirty="0">
              <a:latin typeface="MuseoModerno ExtraBold"/>
              <a:ea typeface="MuseoModerno ExtraBold"/>
              <a:cs typeface="MuseoModerno ExtraBold"/>
              <a:sym typeface="MuseoModerno ExtraBold"/>
            </a:endParaRPr>
          </a:p>
        </p:txBody>
      </p:sp>
      <p:pic>
        <p:nvPicPr>
          <p:cNvPr id="43" name="Picture 2" descr="Trair.ine ML &#10;Algorithn &#10;BACKDOOR &#10;ATTACK &#10;trigger &#10;Tra±ned &#10;Model &#10;Data &#10;DATA &#10;POISONING &#10;Training Phase &#10;New Data &#10;Served &#10;Model &#10;Output &#10;Inference Phase &#10;ADVERSARIAL &#10;ATTACK &#10;DATA/MODEL &#10;EXTRACTION &#10;TRANSFER &#10;LEARNING ATTACK ">
            <a:extLst>
              <a:ext uri="{FF2B5EF4-FFF2-40B4-BE49-F238E27FC236}">
                <a16:creationId xmlns:a16="http://schemas.microsoft.com/office/drawing/2014/main" id="{F32746FF-B59E-5312-83D8-37EF0F5D05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04635" y="983288"/>
            <a:ext cx="6812505" cy="3787291"/>
          </a:xfrm>
          <a:prstGeom prst="rect">
            <a:avLst/>
          </a:prstGeom>
          <a:noFill/>
          <a:extLst>
            <a:ext uri="{909E8E84-426E-40DD-AFC4-6F175D3DCCD1}">
              <a14:hiddenFill xmlns:a14="http://schemas.microsoft.com/office/drawing/2010/main">
                <a:solidFill>
                  <a:srgbClr val="FFFFFF"/>
                </a:solidFill>
              </a14:hiddenFill>
            </a:ext>
          </a:extLst>
        </p:spPr>
      </p:pic>
      <p:sp>
        <p:nvSpPr>
          <p:cNvPr id="26" name="CuadroTexto 25">
            <a:extLst>
              <a:ext uri="{FF2B5EF4-FFF2-40B4-BE49-F238E27FC236}">
                <a16:creationId xmlns:a16="http://schemas.microsoft.com/office/drawing/2014/main" id="{3BA1D3E7-9983-A2D5-7848-A98013E2223E}"/>
              </a:ext>
            </a:extLst>
          </p:cNvPr>
          <p:cNvSpPr txBox="1"/>
          <p:nvPr/>
        </p:nvSpPr>
        <p:spPr>
          <a:xfrm>
            <a:off x="2467829" y="2461434"/>
            <a:ext cx="6342048" cy="830997"/>
          </a:xfrm>
          <a:prstGeom prst="rect">
            <a:avLst/>
          </a:prstGeom>
          <a:noFill/>
        </p:spPr>
        <p:txBody>
          <a:bodyPr wrap="square" rtlCol="0">
            <a:spAutoFit/>
          </a:bodyPr>
          <a:lstStyle/>
          <a:p>
            <a:r>
              <a:rPr lang="en-US" sz="4800" dirty="0">
                <a:solidFill>
                  <a:srgbClr val="FF0000"/>
                </a:solidFill>
              </a:rPr>
              <a:t>PLACE HOLDER</a:t>
            </a:r>
            <a:endParaRPr sz="4800"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813D34A-1653-7491-FD8D-C5482A031451}"/>
              </a:ext>
            </a:extLst>
          </p:cNvPr>
          <p:cNvSpPr>
            <a:spLocks noGrp="1"/>
          </p:cNvSpPr>
          <p:nvPr>
            <p:ph type="title"/>
          </p:nvPr>
        </p:nvSpPr>
        <p:spPr/>
        <p:txBody>
          <a:bodyPr/>
          <a:lstStyle/>
          <a:p>
            <a:r>
              <a:rPr lang="en-US" dirty="0"/>
              <a:t>Taxonomy and Terminology</a:t>
            </a:r>
            <a:endParaRPr dirty="0"/>
          </a:p>
        </p:txBody>
      </p:sp>
      <p:sp>
        <p:nvSpPr>
          <p:cNvPr id="3" name="Marcador de número de diapositiva 2">
            <a:extLst>
              <a:ext uri="{FF2B5EF4-FFF2-40B4-BE49-F238E27FC236}">
                <a16:creationId xmlns:a16="http://schemas.microsoft.com/office/drawing/2014/main" id="{21AD3BAD-A845-3F45-78D9-AE7CD3D8126B}"/>
              </a:ext>
            </a:extLst>
          </p:cNvPr>
          <p:cNvSpPr>
            <a:spLocks noGrp="1"/>
          </p:cNvSpPr>
          <p:nvPr>
            <p:ph type="sldNum" idx="12"/>
          </p:nvPr>
        </p:nvSpPr>
        <p:spPr/>
        <p:txBody>
          <a:bodyPr/>
          <a:lstStyle/>
          <a:p>
            <a:fld id="{00000000-1234-1234-1234-123412341234}" type="slidenum">
              <a:rPr lang="es-ES" smtClean="0"/>
              <a:pPr/>
              <a:t>9</a:t>
            </a:fld>
            <a:endParaRPr lang="es-ES" dirty="0"/>
          </a:p>
        </p:txBody>
      </p:sp>
      <p:sp>
        <p:nvSpPr>
          <p:cNvPr id="8" name="Google Shape;299;p42">
            <a:extLst>
              <a:ext uri="{FF2B5EF4-FFF2-40B4-BE49-F238E27FC236}">
                <a16:creationId xmlns:a16="http://schemas.microsoft.com/office/drawing/2014/main" id="{59499849-0CA5-A1BF-6D5B-A17535E05161}"/>
              </a:ext>
            </a:extLst>
          </p:cNvPr>
          <p:cNvSpPr txBox="1">
            <a:spLocks noGrp="1"/>
          </p:cNvSpPr>
          <p:nvPr/>
        </p:nvSpPr>
        <p:spPr>
          <a:xfrm>
            <a:off x="1785732" y="1048721"/>
            <a:ext cx="5417105" cy="369376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1pPr>
            <a:lvl2pPr marL="914400" marR="0" lvl="1"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2pPr>
            <a:lvl3pPr marL="1371600" marR="0" lvl="2"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3pPr>
            <a:lvl4pPr marL="1828800" marR="0" lvl="3"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4pPr>
            <a:lvl5pPr marL="2286000" marR="0" lvl="4"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5pPr>
            <a:lvl6pPr marL="2743200" marR="0" lvl="5"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6pPr>
            <a:lvl7pPr marL="3200400" marR="0" lvl="6"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7pPr>
            <a:lvl8pPr marL="3657600" marR="0" lvl="7"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8pPr>
            <a:lvl9pPr marL="4114800" marR="0" lvl="8" indent="-317500" algn="r" rtl="0">
              <a:lnSpc>
                <a:spcPct val="100000"/>
              </a:lnSpc>
              <a:spcBef>
                <a:spcPts val="0"/>
              </a:spcBef>
              <a:spcAft>
                <a:spcPts val="0"/>
              </a:spcAft>
              <a:buClr>
                <a:schemeClr val="lt1"/>
              </a:buClr>
              <a:buSzPts val="1400"/>
              <a:buFont typeface="Maven Pro"/>
              <a:buNone/>
              <a:defRPr sz="1400" b="0" i="0" u="none" strike="noStrike" cap="none">
                <a:solidFill>
                  <a:schemeClr val="lt1"/>
                </a:solidFill>
                <a:latin typeface="Maven Pro Medium"/>
                <a:ea typeface="Maven Pro Medium"/>
                <a:cs typeface="Maven Pro Medium"/>
                <a:sym typeface="Maven Pro"/>
              </a:defRPr>
            </a:lvl9pPr>
          </a:lstStyle>
          <a:p>
            <a:pPr marL="0" indent="0" algn="l"/>
            <a:r>
              <a:rPr lang="en-US" dirty="0"/>
              <a:t>Specificity of an attack</a:t>
            </a:r>
          </a:p>
          <a:p>
            <a:pPr marL="285750" indent="-285750" algn="l">
              <a:buFont typeface="Arial" panose="020B0604020202020204" pitchFamily="34" charset="0"/>
              <a:buChar char="•"/>
            </a:pPr>
            <a:r>
              <a:rPr lang="en-US" b="1" dirty="0"/>
              <a:t>Targeted</a:t>
            </a:r>
            <a:r>
              <a:rPr lang="en-US" dirty="0"/>
              <a:t> : Affect a single class / user</a:t>
            </a:r>
          </a:p>
          <a:p>
            <a:pPr marL="285750" indent="-285750" algn="l">
              <a:buFont typeface="Arial" panose="020B0604020202020204" pitchFamily="34" charset="0"/>
              <a:buChar char="•"/>
            </a:pPr>
            <a:r>
              <a:rPr lang="en-US" b="1" dirty="0"/>
              <a:t>Indiscriminate </a:t>
            </a:r>
            <a:r>
              <a:rPr lang="en-US" dirty="0"/>
              <a:t>: Affect the system as a whole</a:t>
            </a:r>
          </a:p>
          <a:p>
            <a:pPr marL="0" indent="0" algn="l"/>
            <a:endParaRPr lang="en-US" dirty="0"/>
          </a:p>
          <a:p>
            <a:pPr marL="0" indent="0" algn="l"/>
            <a:r>
              <a:rPr lang="en-US" dirty="0"/>
              <a:t>Influence of an attack</a:t>
            </a:r>
          </a:p>
          <a:p>
            <a:pPr marL="285750" indent="-285750" algn="l">
              <a:buFont typeface="Arial" panose="020B0604020202020204" pitchFamily="34" charset="0"/>
              <a:buChar char="•"/>
            </a:pPr>
            <a:r>
              <a:rPr lang="en-US" b="1" dirty="0"/>
              <a:t>Causative </a:t>
            </a:r>
            <a:r>
              <a:rPr lang="en-US" dirty="0"/>
              <a:t>: Affect model training / training data</a:t>
            </a:r>
          </a:p>
          <a:p>
            <a:pPr marL="285750" indent="-285750" algn="l">
              <a:buFont typeface="Arial" panose="020B0604020202020204" pitchFamily="34" charset="0"/>
              <a:buChar char="•"/>
            </a:pPr>
            <a:r>
              <a:rPr lang="en-US" b="1" dirty="0"/>
              <a:t>Exploratory </a:t>
            </a:r>
            <a:r>
              <a:rPr lang="en-US" dirty="0"/>
              <a:t>: Affect model inference</a:t>
            </a:r>
          </a:p>
          <a:p>
            <a:pPr marL="285750" indent="-285750" algn="l">
              <a:buFont typeface="Arial" panose="020B0604020202020204" pitchFamily="34" charset="0"/>
              <a:buChar char="•"/>
            </a:pPr>
            <a:endParaRPr lang="en-US" dirty="0"/>
          </a:p>
          <a:p>
            <a:pPr marL="0" indent="0" algn="l"/>
            <a:r>
              <a:rPr lang="en-US" dirty="0"/>
              <a:t>System Exposure</a:t>
            </a:r>
          </a:p>
          <a:p>
            <a:pPr marL="285750" indent="-285750" algn="l">
              <a:buFont typeface="Arial" panose="020B0604020202020204" pitchFamily="34" charset="0"/>
              <a:buChar char="•"/>
            </a:pPr>
            <a:r>
              <a:rPr lang="en-US" b="1" dirty="0"/>
              <a:t>black-box </a:t>
            </a:r>
            <a:r>
              <a:rPr lang="en-US" dirty="0"/>
              <a:t>: The attack can query the model (API)</a:t>
            </a:r>
          </a:p>
          <a:p>
            <a:pPr marL="285750" indent="-285750" algn="l">
              <a:buFont typeface="Arial" panose="020B0604020202020204" pitchFamily="34" charset="0"/>
              <a:buChar char="•"/>
            </a:pPr>
            <a:r>
              <a:rPr lang="en-US" b="1" dirty="0"/>
              <a:t>white-box </a:t>
            </a:r>
            <a:r>
              <a:rPr lang="en-US" dirty="0"/>
              <a:t>: The attack has direct access to the model</a:t>
            </a:r>
          </a:p>
          <a:p>
            <a:pPr marL="285750" indent="-285750" algn="l">
              <a:buFont typeface="Arial" panose="020B0604020202020204" pitchFamily="34" charset="0"/>
              <a:buChar char="•"/>
            </a:pPr>
            <a:endParaRPr lang="en-US" dirty="0"/>
          </a:p>
          <a:p>
            <a:pPr marL="0" indent="0" algn="l"/>
            <a:r>
              <a:rPr lang="en-US" dirty="0"/>
              <a:t>Impact on a compromised System (CIA)</a:t>
            </a:r>
            <a:endParaRPr lang="en-US" b="1" dirty="0"/>
          </a:p>
          <a:p>
            <a:pPr marL="285750" indent="-285750" algn="l">
              <a:buFont typeface="Arial" panose="020B0604020202020204" pitchFamily="34" charset="0"/>
              <a:buChar char="•"/>
            </a:pPr>
            <a:r>
              <a:rPr lang="en-US" b="1" dirty="0"/>
              <a:t>Confidentiality</a:t>
            </a:r>
            <a:r>
              <a:rPr lang="en-US" dirty="0"/>
              <a:t> : Unauthorized access to data / information</a:t>
            </a:r>
          </a:p>
          <a:p>
            <a:pPr marL="285750" indent="-285750" algn="l">
              <a:buFont typeface="Arial" panose="020B0604020202020204" pitchFamily="34" charset="0"/>
              <a:buChar char="•"/>
            </a:pPr>
            <a:r>
              <a:rPr lang="en-US" b="1" dirty="0"/>
              <a:t>Integrity </a:t>
            </a:r>
            <a:r>
              <a:rPr lang="en-US" dirty="0"/>
              <a:t>: System is not operating as designed</a:t>
            </a:r>
          </a:p>
          <a:p>
            <a:pPr marL="285750" indent="-285750" algn="l">
              <a:buFont typeface="Arial" panose="020B0604020202020204" pitchFamily="34" charset="0"/>
              <a:buChar char="•"/>
            </a:pPr>
            <a:r>
              <a:rPr lang="en-US" b="1" dirty="0"/>
              <a:t>Availability </a:t>
            </a:r>
            <a:r>
              <a:rPr lang="en-US" dirty="0"/>
              <a:t>: System outage</a:t>
            </a:r>
          </a:p>
          <a:p>
            <a:pPr marL="285750" indent="-285750" algn="l">
              <a:buFont typeface="Arial" panose="020B0604020202020204" pitchFamily="34" charset="0"/>
              <a:buChar char="•"/>
            </a:pPr>
            <a:endParaRPr lang="en-US" dirty="0"/>
          </a:p>
          <a:p>
            <a:pPr marL="0" indent="0" algn="l"/>
            <a:endParaRPr lang="en-US" dirty="0"/>
          </a:p>
        </p:txBody>
      </p:sp>
      <p:sp>
        <p:nvSpPr>
          <p:cNvPr id="9" name="CuadroTexto 8">
            <a:extLst>
              <a:ext uri="{FF2B5EF4-FFF2-40B4-BE49-F238E27FC236}">
                <a16:creationId xmlns:a16="http://schemas.microsoft.com/office/drawing/2014/main" id="{A142FFA7-72FF-5FA4-0329-48696CCBA5A6}"/>
              </a:ext>
            </a:extLst>
          </p:cNvPr>
          <p:cNvSpPr txBox="1"/>
          <p:nvPr/>
        </p:nvSpPr>
        <p:spPr>
          <a:xfrm>
            <a:off x="573438" y="4704885"/>
            <a:ext cx="7446936" cy="246221"/>
          </a:xfrm>
          <a:prstGeom prst="rect">
            <a:avLst/>
          </a:prstGeom>
          <a:noFill/>
        </p:spPr>
        <p:txBody>
          <a:bodyPr wrap="square" rtlCol="0">
            <a:spAutoFit/>
          </a:bodyPr>
          <a:lstStyle/>
          <a:p>
            <a:r>
              <a:rPr lang="en-US" sz="1000" dirty="0">
                <a:solidFill>
                  <a:schemeClr val="bg1"/>
                </a:solidFill>
              </a:rPr>
              <a:t>1. Marco </a:t>
            </a:r>
            <a:r>
              <a:rPr lang="en-US" sz="1000" dirty="0" err="1">
                <a:solidFill>
                  <a:schemeClr val="bg1"/>
                </a:solidFill>
              </a:rPr>
              <a:t>Barreno</a:t>
            </a:r>
            <a:r>
              <a:rPr lang="en-US" sz="1000" dirty="0">
                <a:solidFill>
                  <a:schemeClr val="bg1"/>
                </a:solidFill>
              </a:rPr>
              <a:t> et al. “Can Machine Learning Be Secure?”, (2006)</a:t>
            </a:r>
          </a:p>
        </p:txBody>
      </p:sp>
    </p:spTree>
    <p:extLst>
      <p:ext uri="{BB962C8B-B14F-4D97-AF65-F5344CB8AC3E}">
        <p14:creationId xmlns:p14="http://schemas.microsoft.com/office/powerpoint/2010/main" val="2862258329"/>
      </p:ext>
    </p:extLst>
  </p:cSld>
  <p:clrMapOvr>
    <a:masterClrMapping/>
  </p:clrMapOvr>
</p:sld>
</file>

<file path=ppt/theme/theme1.xml><?xml version="1.0" encoding="utf-8"?>
<a:theme xmlns:a="http://schemas.openxmlformats.org/drawingml/2006/main"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18989</TotalTime>
  <Words>2306</Words>
  <Application>Microsoft Macintosh PowerPoint</Application>
  <PresentationFormat>Presentación en pantalla (16:9)</PresentationFormat>
  <Paragraphs>429</Paragraphs>
  <Slides>63</Slides>
  <Notes>55</Notes>
  <HiddenSlides>1</HiddenSlides>
  <MMClips>0</MMClips>
  <ScaleCrop>false</ScaleCrop>
  <HeadingPairs>
    <vt:vector size="6" baseType="variant">
      <vt:variant>
        <vt:lpstr>Fuentes usadas</vt:lpstr>
      </vt:variant>
      <vt:variant>
        <vt:i4>17</vt:i4>
      </vt:variant>
      <vt:variant>
        <vt:lpstr>Tema</vt:lpstr>
      </vt:variant>
      <vt:variant>
        <vt:i4>2</vt:i4>
      </vt:variant>
      <vt:variant>
        <vt:lpstr>Títulos de diapositiva</vt:lpstr>
      </vt:variant>
      <vt:variant>
        <vt:i4>63</vt:i4>
      </vt:variant>
    </vt:vector>
  </HeadingPairs>
  <TitlesOfParts>
    <vt:vector size="82" baseType="lpstr">
      <vt:lpstr>MuseoModerno Medium</vt:lpstr>
      <vt:lpstr>Maven Pro SemiBold</vt:lpstr>
      <vt:lpstr>MuseoModerno</vt:lpstr>
      <vt:lpstr>Proxima Nova</vt:lpstr>
      <vt:lpstr>Maven Pro Medium</vt:lpstr>
      <vt:lpstr>Hind</vt:lpstr>
      <vt:lpstr>Arial</vt:lpstr>
      <vt:lpstr>Arimo</vt:lpstr>
      <vt:lpstr>Maven Pro</vt:lpstr>
      <vt:lpstr>Barlow</vt:lpstr>
      <vt:lpstr>MuseoModerno Black</vt:lpstr>
      <vt:lpstr>Proxima Nova Semibold</vt:lpstr>
      <vt:lpstr>MuseoModerno ExtraBold</vt:lpstr>
      <vt:lpstr>Arimo SemiBold</vt:lpstr>
      <vt:lpstr>Calibri</vt:lpstr>
      <vt:lpstr>Roboto Medium</vt:lpstr>
      <vt:lpstr>Amatic SC</vt:lpstr>
      <vt:lpstr>Artificial Intelligence in Chemistry Services Company Profile by Slidesgo</vt:lpstr>
      <vt:lpstr>Slidesgo Final Pages</vt:lpstr>
      <vt:lpstr>Cyber Security for Machine Learning</vt:lpstr>
      <vt:lpstr>Machine Learning Security</vt:lpstr>
      <vt:lpstr>Manuel Pasieka</vt:lpstr>
      <vt:lpstr>What comes to mind?</vt:lpstr>
      <vt:lpstr>Content</vt:lpstr>
      <vt:lpstr>Content</vt:lpstr>
      <vt:lpstr>Machine Learning Security</vt:lpstr>
      <vt:lpstr>Attack Surface</vt:lpstr>
      <vt:lpstr>Taxonomy and Terminology</vt:lpstr>
      <vt:lpstr>Presentación de PowerPoint</vt:lpstr>
      <vt:lpstr>Model Extraction</vt:lpstr>
      <vt:lpstr>Data Extraction</vt:lpstr>
      <vt:lpstr>Training Data Extraction</vt:lpstr>
      <vt:lpstr>Membership Inference Attack on GPT-2</vt:lpstr>
      <vt:lpstr>Data Poisoning</vt:lpstr>
      <vt:lpstr>Data Poisoning</vt:lpstr>
      <vt:lpstr>Presentación de PowerPoint</vt:lpstr>
      <vt:lpstr>Presentación de PowerPoint</vt:lpstr>
      <vt:lpstr>Our company</vt:lpstr>
      <vt:lpstr>Our commitments</vt:lpstr>
      <vt:lpstr>Our history</vt:lpstr>
      <vt:lpstr>Our history</vt:lpstr>
      <vt:lpstr>Awesome words</vt:lpstr>
      <vt:lpstr>— Someone Famous</vt:lpstr>
      <vt:lpstr>A picture is worth a thousand words</vt:lpstr>
      <vt:lpstr>Mision</vt:lpstr>
      <vt:lpstr>13,102,019</vt:lpstr>
      <vt:lpstr>Our website</vt:lpstr>
      <vt:lpstr>Our objectives</vt:lpstr>
      <vt:lpstr>Locations</vt:lpstr>
      <vt:lpstr>Saturn</vt:lpstr>
      <vt:lpstr>Best sellers</vt:lpstr>
      <vt:lpstr>Loyalty</vt:lpstr>
      <vt:lpstr>333,000</vt:lpstr>
      <vt:lpstr>Our growth</vt:lpstr>
      <vt:lpstr>Customer profile</vt:lpstr>
      <vt:lpstr>Our numbers</vt:lpstr>
      <vt:lpstr>Future projects</vt:lpstr>
      <vt:lpstr>Jane Thorne</vt:lpstr>
      <vt:lpstr>Venus</vt:lpstr>
      <vt:lpstr>Curtis Stone</vt:lpstr>
      <vt:lpstr>Thanks!</vt:lpstr>
      <vt:lpstr>Alternative resources</vt:lpstr>
      <vt:lpstr>Alternative resources</vt:lpstr>
      <vt:lpstr>Resources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 Security for Machine Learning</dc:title>
  <cp:lastModifiedBy>Manuel Pasieka</cp:lastModifiedBy>
  <cp:revision>9</cp:revision>
  <dcterms:modified xsi:type="dcterms:W3CDTF">2022-05-18T15:50:12Z</dcterms:modified>
</cp:coreProperties>
</file>